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5" r:id="rId2"/>
    <p:sldId id="301" r:id="rId3"/>
    <p:sldId id="302" r:id="rId4"/>
    <p:sldId id="303" r:id="rId5"/>
    <p:sldId id="309" r:id="rId6"/>
    <p:sldId id="310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256" r:id="rId17"/>
    <p:sldId id="288" r:id="rId18"/>
    <p:sldId id="289" r:id="rId19"/>
    <p:sldId id="290" r:id="rId20"/>
    <p:sldId id="299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300" r:id="rId30"/>
    <p:sldId id="308" r:id="rId31"/>
    <p:sldId id="307" r:id="rId32"/>
    <p:sldId id="30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rdesh Singh" userId="561b678085b76ca2" providerId="LiveId" clId="{06899515-52A3-4BF1-A34D-D61CA1772F53}"/>
    <pc:docChg chg="undo redo custSel addSld delSld modSld sldOrd addSection delSection">
      <pc:chgData name="Nirdesh Singh" userId="561b678085b76ca2" providerId="LiveId" clId="{06899515-52A3-4BF1-A34D-D61CA1772F53}" dt="2022-11-26T16:26:59.393" v="2488" actId="20577"/>
      <pc:docMkLst>
        <pc:docMk/>
      </pc:docMkLst>
      <pc:sldChg chg="addSp delSp modSp mod modAnim">
        <pc:chgData name="Nirdesh Singh" userId="561b678085b76ca2" providerId="LiveId" clId="{06899515-52A3-4BF1-A34D-D61CA1772F53}" dt="2022-11-23T18:01:57.958" v="1116"/>
        <pc:sldMkLst>
          <pc:docMk/>
          <pc:sldMk cId="1078881462" sldId="256"/>
        </pc:sldMkLst>
        <pc:picChg chg="del mod">
          <ac:chgData name="Nirdesh Singh" userId="561b678085b76ca2" providerId="LiveId" clId="{06899515-52A3-4BF1-A34D-D61CA1772F53}" dt="2022-11-23T18:01:57.676" v="1115" actId="478"/>
          <ac:picMkLst>
            <pc:docMk/>
            <pc:sldMk cId="1078881462" sldId="256"/>
            <ac:picMk id="5" creationId="{11EB4A06-95E6-48D0-B6A7-86F4094DC031}"/>
          </ac:picMkLst>
        </pc:picChg>
        <pc:picChg chg="del">
          <ac:chgData name="Nirdesh Singh" userId="561b678085b76ca2" providerId="LiveId" clId="{06899515-52A3-4BF1-A34D-D61CA1772F53}" dt="2022-11-23T16:31:50.285" v="758" actId="478"/>
          <ac:picMkLst>
            <pc:docMk/>
            <pc:sldMk cId="1078881462" sldId="256"/>
            <ac:picMk id="7" creationId="{8C61902C-7047-487A-9ABD-22E40E1D0F38}"/>
          </ac:picMkLst>
        </pc:picChg>
        <pc:picChg chg="add mod">
          <ac:chgData name="Nirdesh Singh" userId="561b678085b76ca2" providerId="LiveId" clId="{06899515-52A3-4BF1-A34D-D61CA1772F53}" dt="2022-11-23T16:32:06.450" v="764" actId="1076"/>
          <ac:picMkLst>
            <pc:docMk/>
            <pc:sldMk cId="1078881462" sldId="256"/>
            <ac:picMk id="11" creationId="{53D14DDC-36B4-4CA8-A1BC-E9C581B4DEC9}"/>
          </ac:picMkLst>
        </pc:picChg>
        <pc:picChg chg="add mod">
          <ac:chgData name="Nirdesh Singh" userId="561b678085b76ca2" providerId="LiveId" clId="{06899515-52A3-4BF1-A34D-D61CA1772F53}" dt="2022-11-23T18:01:57.958" v="1116"/>
          <ac:picMkLst>
            <pc:docMk/>
            <pc:sldMk cId="1078881462" sldId="256"/>
            <ac:picMk id="12" creationId="{8888B649-0DD9-4141-BDA1-FDBAE8ABE812}"/>
          </ac:picMkLst>
        </pc:picChg>
      </pc:sldChg>
      <pc:sldChg chg="addSp modSp mod">
        <pc:chgData name="Nirdesh Singh" userId="561b678085b76ca2" providerId="LiveId" clId="{06899515-52A3-4BF1-A34D-D61CA1772F53}" dt="2022-11-23T13:01:07.823" v="12" actId="1076"/>
        <pc:sldMkLst>
          <pc:docMk/>
          <pc:sldMk cId="3978046296" sldId="288"/>
        </pc:sldMkLst>
        <pc:spChg chg="add mod">
          <ac:chgData name="Nirdesh Singh" userId="561b678085b76ca2" providerId="LiveId" clId="{06899515-52A3-4BF1-A34D-D61CA1772F53}" dt="2022-11-23T13:00:02.337" v="3" actId="1076"/>
          <ac:spMkLst>
            <pc:docMk/>
            <pc:sldMk cId="3978046296" sldId="288"/>
            <ac:spMk id="7" creationId="{F39C0441-9182-4C65-B324-51052E9C1797}"/>
          </ac:spMkLst>
        </pc:spChg>
        <pc:picChg chg="add mod">
          <ac:chgData name="Nirdesh Singh" userId="561b678085b76ca2" providerId="LiveId" clId="{06899515-52A3-4BF1-A34D-D61CA1772F53}" dt="2022-11-23T13:00:14.534" v="6" actId="1076"/>
          <ac:picMkLst>
            <pc:docMk/>
            <pc:sldMk cId="3978046296" sldId="288"/>
            <ac:picMk id="8" creationId="{9F047F33-231E-4066-B19F-1E5038027321}"/>
          </ac:picMkLst>
        </pc:picChg>
        <pc:picChg chg="add mod">
          <ac:chgData name="Nirdesh Singh" userId="561b678085b76ca2" providerId="LiveId" clId="{06899515-52A3-4BF1-A34D-D61CA1772F53}" dt="2022-11-23T13:01:00.605" v="10" actId="1076"/>
          <ac:picMkLst>
            <pc:docMk/>
            <pc:sldMk cId="3978046296" sldId="288"/>
            <ac:picMk id="9" creationId="{FF758F9D-932A-44C5-A401-43BE76F713E7}"/>
          </ac:picMkLst>
        </pc:picChg>
        <pc:picChg chg="add mod">
          <ac:chgData name="Nirdesh Singh" userId="561b678085b76ca2" providerId="LiveId" clId="{06899515-52A3-4BF1-A34D-D61CA1772F53}" dt="2022-11-23T13:01:07.823" v="12" actId="1076"/>
          <ac:picMkLst>
            <pc:docMk/>
            <pc:sldMk cId="3978046296" sldId="288"/>
            <ac:picMk id="10" creationId="{CD3BAE53-7F16-439C-B076-BF02A779CEB3}"/>
          </ac:picMkLst>
        </pc:picChg>
      </pc:sldChg>
      <pc:sldChg chg="addSp delSp modSp mod">
        <pc:chgData name="Nirdesh Singh" userId="561b678085b76ca2" providerId="LiveId" clId="{06899515-52A3-4BF1-A34D-D61CA1772F53}" dt="2022-11-23T16:25:13.123" v="742" actId="1076"/>
        <pc:sldMkLst>
          <pc:docMk/>
          <pc:sldMk cId="2978348819" sldId="289"/>
        </pc:sldMkLst>
        <pc:spChg chg="del">
          <ac:chgData name="Nirdesh Singh" userId="561b678085b76ca2" providerId="LiveId" clId="{06899515-52A3-4BF1-A34D-D61CA1772F53}" dt="2022-11-23T13:01:16.531" v="13" actId="478"/>
          <ac:spMkLst>
            <pc:docMk/>
            <pc:sldMk cId="2978348819" sldId="289"/>
            <ac:spMk id="2" creationId="{0836B0AF-5B43-4937-810D-CF3A1B42C008}"/>
          </ac:spMkLst>
        </pc:spChg>
        <pc:spChg chg="del">
          <ac:chgData name="Nirdesh Singh" userId="561b678085b76ca2" providerId="LiveId" clId="{06899515-52A3-4BF1-A34D-D61CA1772F53}" dt="2022-11-23T13:01:18.133" v="14" actId="478"/>
          <ac:spMkLst>
            <pc:docMk/>
            <pc:sldMk cId="2978348819" sldId="289"/>
            <ac:spMk id="3" creationId="{46F7F470-F4F5-4579-B5ED-4B6665EE0702}"/>
          </ac:spMkLst>
        </pc:spChg>
        <pc:spChg chg="add mod">
          <ac:chgData name="Nirdesh Singh" userId="561b678085b76ca2" providerId="LiveId" clId="{06899515-52A3-4BF1-A34D-D61CA1772F53}" dt="2022-11-23T13:07:20.017" v="74" actId="20577"/>
          <ac:spMkLst>
            <pc:docMk/>
            <pc:sldMk cId="2978348819" sldId="289"/>
            <ac:spMk id="6" creationId="{BAA1613F-51A9-4BCF-9EEB-F8005D381BEB}"/>
          </ac:spMkLst>
        </pc:spChg>
        <pc:spChg chg="add del">
          <ac:chgData name="Nirdesh Singh" userId="561b678085b76ca2" providerId="LiveId" clId="{06899515-52A3-4BF1-A34D-D61CA1772F53}" dt="2022-11-23T13:39:32.508" v="182" actId="22"/>
          <ac:spMkLst>
            <pc:docMk/>
            <pc:sldMk cId="2978348819" sldId="289"/>
            <ac:spMk id="8" creationId="{01FA7558-0C9A-4D58-B9C2-E5D82A3BFD0F}"/>
          </ac:spMkLst>
        </pc:spChg>
        <pc:spChg chg="add mod">
          <ac:chgData name="Nirdesh Singh" userId="561b678085b76ca2" providerId="LiveId" clId="{06899515-52A3-4BF1-A34D-D61CA1772F53}" dt="2022-11-23T13:41:52.090" v="209" actId="113"/>
          <ac:spMkLst>
            <pc:docMk/>
            <pc:sldMk cId="2978348819" sldId="289"/>
            <ac:spMk id="10" creationId="{B241C650-8526-4B5C-A482-5D483B832C91}"/>
          </ac:spMkLst>
        </pc:spChg>
        <pc:picChg chg="add mod">
          <ac:chgData name="Nirdesh Singh" userId="561b678085b76ca2" providerId="LiveId" clId="{06899515-52A3-4BF1-A34D-D61CA1772F53}" dt="2022-11-23T13:01:19.403" v="15"/>
          <ac:picMkLst>
            <pc:docMk/>
            <pc:sldMk cId="2978348819" sldId="289"/>
            <ac:picMk id="4" creationId="{E28E4449-85FB-467D-80DF-8D0B8BA85E54}"/>
          </ac:picMkLst>
        </pc:picChg>
        <pc:picChg chg="add mod">
          <ac:chgData name="Nirdesh Singh" userId="561b678085b76ca2" providerId="LiveId" clId="{06899515-52A3-4BF1-A34D-D61CA1772F53}" dt="2022-11-23T16:25:13.123" v="742" actId="1076"/>
          <ac:picMkLst>
            <pc:docMk/>
            <pc:sldMk cId="2978348819" sldId="289"/>
            <ac:picMk id="12" creationId="{DA2F97AE-89B8-4584-94DC-8334464E1F41}"/>
          </ac:picMkLst>
        </pc:picChg>
      </pc:sldChg>
      <pc:sldChg chg="addSp modSp mod">
        <pc:chgData name="Nirdesh Singh" userId="561b678085b76ca2" providerId="LiveId" clId="{06899515-52A3-4BF1-A34D-D61CA1772F53}" dt="2022-11-23T16:29:48.796" v="750" actId="1076"/>
        <pc:sldMkLst>
          <pc:docMk/>
          <pc:sldMk cId="646209050" sldId="290"/>
        </pc:sldMkLst>
        <pc:spChg chg="add mod">
          <ac:chgData name="Nirdesh Singh" userId="561b678085b76ca2" providerId="LiveId" clId="{06899515-52A3-4BF1-A34D-D61CA1772F53}" dt="2022-11-23T13:19:23.339" v="86" actId="1076"/>
          <ac:spMkLst>
            <pc:docMk/>
            <pc:sldMk cId="646209050" sldId="290"/>
            <ac:spMk id="6" creationId="{BDA8205E-CA92-42D0-A7F6-95981CE5DDD4}"/>
          </ac:spMkLst>
        </pc:spChg>
        <pc:spChg chg="add mod">
          <ac:chgData name="Nirdesh Singh" userId="561b678085b76ca2" providerId="LiveId" clId="{06899515-52A3-4BF1-A34D-D61CA1772F53}" dt="2022-11-23T13:43:50.919" v="227" actId="1076"/>
          <ac:spMkLst>
            <pc:docMk/>
            <pc:sldMk cId="646209050" sldId="290"/>
            <ac:spMk id="8" creationId="{20785CED-EFA7-4236-AE12-432F1E3A5688}"/>
          </ac:spMkLst>
        </pc:spChg>
        <pc:picChg chg="add mod">
          <ac:chgData name="Nirdesh Singh" userId="561b678085b76ca2" providerId="LiveId" clId="{06899515-52A3-4BF1-A34D-D61CA1772F53}" dt="2022-11-23T13:01:23.887" v="16"/>
          <ac:picMkLst>
            <pc:docMk/>
            <pc:sldMk cId="646209050" sldId="290"/>
            <ac:picMk id="4" creationId="{67EE423F-2044-49D7-8061-7A885DDC4079}"/>
          </ac:picMkLst>
        </pc:picChg>
        <pc:picChg chg="add mod">
          <ac:chgData name="Nirdesh Singh" userId="561b678085b76ca2" providerId="LiveId" clId="{06899515-52A3-4BF1-A34D-D61CA1772F53}" dt="2022-11-23T16:29:48.796" v="750" actId="1076"/>
          <ac:picMkLst>
            <pc:docMk/>
            <pc:sldMk cId="646209050" sldId="290"/>
            <ac:picMk id="10" creationId="{E221976C-0BEB-4304-95B7-632C20E90128}"/>
          </ac:picMkLst>
        </pc:picChg>
      </pc:sldChg>
      <pc:sldChg chg="addSp delSp modSp mod">
        <pc:chgData name="Nirdesh Singh" userId="561b678085b76ca2" providerId="LiveId" clId="{06899515-52A3-4BF1-A34D-D61CA1772F53}" dt="2022-11-23T14:05:35.353" v="482" actId="1076"/>
        <pc:sldMkLst>
          <pc:docMk/>
          <pc:sldMk cId="3933649404" sldId="291"/>
        </pc:sldMkLst>
        <pc:spChg chg="del">
          <ac:chgData name="Nirdesh Singh" userId="561b678085b76ca2" providerId="LiveId" clId="{06899515-52A3-4BF1-A34D-D61CA1772F53}" dt="2022-11-23T13:01:27.452" v="17" actId="478"/>
          <ac:spMkLst>
            <pc:docMk/>
            <pc:sldMk cId="3933649404" sldId="291"/>
            <ac:spMk id="2" creationId="{89A382AB-08AA-4C0A-9B93-6C159B280E1B}"/>
          </ac:spMkLst>
        </pc:spChg>
        <pc:spChg chg="del">
          <ac:chgData name="Nirdesh Singh" userId="561b678085b76ca2" providerId="LiveId" clId="{06899515-52A3-4BF1-A34D-D61CA1772F53}" dt="2022-11-23T13:01:28.325" v="18" actId="478"/>
          <ac:spMkLst>
            <pc:docMk/>
            <pc:sldMk cId="3933649404" sldId="291"/>
            <ac:spMk id="3" creationId="{3A99C76B-A5A8-4F45-A225-A30C73EB0A4F}"/>
          </ac:spMkLst>
        </pc:spChg>
        <pc:spChg chg="add mod">
          <ac:chgData name="Nirdesh Singh" userId="561b678085b76ca2" providerId="LiveId" clId="{06899515-52A3-4BF1-A34D-D61CA1772F53}" dt="2022-11-23T13:21:14.480" v="134" actId="20577"/>
          <ac:spMkLst>
            <pc:docMk/>
            <pc:sldMk cId="3933649404" sldId="291"/>
            <ac:spMk id="6" creationId="{09BC70C7-140A-4093-BB46-10B7436C3EFF}"/>
          </ac:spMkLst>
        </pc:spChg>
        <pc:spChg chg="add mod">
          <ac:chgData name="Nirdesh Singh" userId="561b678085b76ca2" providerId="LiveId" clId="{06899515-52A3-4BF1-A34D-D61CA1772F53}" dt="2022-11-23T14:05:15.670" v="478" actId="255"/>
          <ac:spMkLst>
            <pc:docMk/>
            <pc:sldMk cId="3933649404" sldId="291"/>
            <ac:spMk id="8" creationId="{277BD137-B9C7-41C6-BC7F-3630545D09F6}"/>
          </ac:spMkLst>
        </pc:spChg>
        <pc:spChg chg="add mod">
          <ac:chgData name="Nirdesh Singh" userId="561b678085b76ca2" providerId="LiveId" clId="{06899515-52A3-4BF1-A34D-D61CA1772F53}" dt="2022-11-23T14:04:32.991" v="468" actId="1076"/>
          <ac:spMkLst>
            <pc:docMk/>
            <pc:sldMk cId="3933649404" sldId="291"/>
            <ac:spMk id="10" creationId="{C25F6EA4-670D-464C-BA12-BF89C9D62177}"/>
          </ac:spMkLst>
        </pc:spChg>
        <pc:spChg chg="add mod">
          <ac:chgData name="Nirdesh Singh" userId="561b678085b76ca2" providerId="LiveId" clId="{06899515-52A3-4BF1-A34D-D61CA1772F53}" dt="2022-11-23T14:05:35.353" v="482" actId="1076"/>
          <ac:spMkLst>
            <pc:docMk/>
            <pc:sldMk cId="3933649404" sldId="291"/>
            <ac:spMk id="12" creationId="{BB298C3C-7DAC-426E-9962-87D335B06DEF}"/>
          </ac:spMkLst>
        </pc:spChg>
        <pc:picChg chg="add mod">
          <ac:chgData name="Nirdesh Singh" userId="561b678085b76ca2" providerId="LiveId" clId="{06899515-52A3-4BF1-A34D-D61CA1772F53}" dt="2022-11-23T13:01:29.649" v="19"/>
          <ac:picMkLst>
            <pc:docMk/>
            <pc:sldMk cId="3933649404" sldId="291"/>
            <ac:picMk id="4" creationId="{CFD467AA-202B-460B-ACF6-4D8816F5E490}"/>
          </ac:picMkLst>
        </pc:picChg>
        <pc:picChg chg="add mod">
          <ac:chgData name="Nirdesh Singh" userId="561b678085b76ca2" providerId="LiveId" clId="{06899515-52A3-4BF1-A34D-D61CA1772F53}" dt="2022-11-23T14:04:36.950" v="470" actId="1076"/>
          <ac:picMkLst>
            <pc:docMk/>
            <pc:sldMk cId="3933649404" sldId="291"/>
            <ac:picMk id="14" creationId="{C4875B1F-50AB-4ECE-B872-E2D45D586B36}"/>
          </ac:picMkLst>
        </pc:picChg>
        <pc:picChg chg="add mod">
          <ac:chgData name="Nirdesh Singh" userId="561b678085b76ca2" providerId="LiveId" clId="{06899515-52A3-4BF1-A34D-D61CA1772F53}" dt="2022-11-23T14:05:32.464" v="481" actId="1076"/>
          <ac:picMkLst>
            <pc:docMk/>
            <pc:sldMk cId="3933649404" sldId="291"/>
            <ac:picMk id="15" creationId="{0B760552-B3A1-4EB7-B9D8-572AEBC9B844}"/>
          </ac:picMkLst>
        </pc:picChg>
      </pc:sldChg>
      <pc:sldChg chg="addSp delSp modSp mod">
        <pc:chgData name="Nirdesh Singh" userId="561b678085b76ca2" providerId="LiveId" clId="{06899515-52A3-4BF1-A34D-D61CA1772F53}" dt="2022-11-23T14:08:10.962" v="503" actId="1076"/>
        <pc:sldMkLst>
          <pc:docMk/>
          <pc:sldMk cId="562522556" sldId="292"/>
        </pc:sldMkLst>
        <pc:spChg chg="del">
          <ac:chgData name="Nirdesh Singh" userId="561b678085b76ca2" providerId="LiveId" clId="{06899515-52A3-4BF1-A34D-D61CA1772F53}" dt="2022-11-23T13:01:34.407" v="20" actId="478"/>
          <ac:spMkLst>
            <pc:docMk/>
            <pc:sldMk cId="562522556" sldId="292"/>
            <ac:spMk id="2" creationId="{B380F4B4-CB44-4427-8B3B-D947CEB3A89A}"/>
          </ac:spMkLst>
        </pc:spChg>
        <pc:spChg chg="del">
          <ac:chgData name="Nirdesh Singh" userId="561b678085b76ca2" providerId="LiveId" clId="{06899515-52A3-4BF1-A34D-D61CA1772F53}" dt="2022-11-23T13:01:35.323" v="21" actId="478"/>
          <ac:spMkLst>
            <pc:docMk/>
            <pc:sldMk cId="562522556" sldId="292"/>
            <ac:spMk id="3" creationId="{A9D94E95-B271-4E4D-B8E0-28E4C4FA186B}"/>
          </ac:spMkLst>
        </pc:spChg>
        <pc:spChg chg="add mod">
          <ac:chgData name="Nirdesh Singh" userId="561b678085b76ca2" providerId="LiveId" clId="{06899515-52A3-4BF1-A34D-D61CA1772F53}" dt="2022-11-23T14:05:51.160" v="490" actId="20577"/>
          <ac:spMkLst>
            <pc:docMk/>
            <pc:sldMk cId="562522556" sldId="292"/>
            <ac:spMk id="6" creationId="{A0C147FE-8F34-4119-A619-5F3A246A7610}"/>
          </ac:spMkLst>
        </pc:spChg>
        <pc:picChg chg="add mod">
          <ac:chgData name="Nirdesh Singh" userId="561b678085b76ca2" providerId="LiveId" clId="{06899515-52A3-4BF1-A34D-D61CA1772F53}" dt="2022-11-23T13:01:36.786" v="22"/>
          <ac:picMkLst>
            <pc:docMk/>
            <pc:sldMk cId="562522556" sldId="292"/>
            <ac:picMk id="4" creationId="{8DE02059-6A8E-4B9C-A345-57BC03B61252}"/>
          </ac:picMkLst>
        </pc:picChg>
        <pc:picChg chg="add mod">
          <ac:chgData name="Nirdesh Singh" userId="561b678085b76ca2" providerId="LiveId" clId="{06899515-52A3-4BF1-A34D-D61CA1772F53}" dt="2022-11-23T14:08:07.491" v="502" actId="1076"/>
          <ac:picMkLst>
            <pc:docMk/>
            <pc:sldMk cId="562522556" sldId="292"/>
            <ac:picMk id="7" creationId="{AD441F37-B3B3-40D3-A294-23B4C495291B}"/>
          </ac:picMkLst>
        </pc:picChg>
        <pc:picChg chg="add mod">
          <ac:chgData name="Nirdesh Singh" userId="561b678085b76ca2" providerId="LiveId" clId="{06899515-52A3-4BF1-A34D-D61CA1772F53}" dt="2022-11-23T14:08:10.962" v="503" actId="1076"/>
          <ac:picMkLst>
            <pc:docMk/>
            <pc:sldMk cId="562522556" sldId="292"/>
            <ac:picMk id="8" creationId="{30C2F919-0195-4631-A8FE-CCE397D4BC9C}"/>
          </ac:picMkLst>
        </pc:picChg>
        <pc:picChg chg="add mod">
          <ac:chgData name="Nirdesh Singh" userId="561b678085b76ca2" providerId="LiveId" clId="{06899515-52A3-4BF1-A34D-D61CA1772F53}" dt="2022-11-23T14:08:04.191" v="500" actId="1076"/>
          <ac:picMkLst>
            <pc:docMk/>
            <pc:sldMk cId="562522556" sldId="292"/>
            <ac:picMk id="10" creationId="{8643EAE6-03A8-4663-AF5A-A034CAD0554A}"/>
          </ac:picMkLst>
        </pc:picChg>
      </pc:sldChg>
      <pc:sldChg chg="addSp delSp modSp mod">
        <pc:chgData name="Nirdesh Singh" userId="561b678085b76ca2" providerId="LiveId" clId="{06899515-52A3-4BF1-A34D-D61CA1772F53}" dt="2022-11-23T14:26:29.904" v="519" actId="14100"/>
        <pc:sldMkLst>
          <pc:docMk/>
          <pc:sldMk cId="154576665" sldId="293"/>
        </pc:sldMkLst>
        <pc:spChg chg="del">
          <ac:chgData name="Nirdesh Singh" userId="561b678085b76ca2" providerId="LiveId" clId="{06899515-52A3-4BF1-A34D-D61CA1772F53}" dt="2022-11-23T13:01:40.933" v="23" actId="478"/>
          <ac:spMkLst>
            <pc:docMk/>
            <pc:sldMk cId="154576665" sldId="293"/>
            <ac:spMk id="2" creationId="{7283C76D-C5D1-4463-B09A-1983833E0626}"/>
          </ac:spMkLst>
        </pc:spChg>
        <pc:spChg chg="del">
          <ac:chgData name="Nirdesh Singh" userId="561b678085b76ca2" providerId="LiveId" clId="{06899515-52A3-4BF1-A34D-D61CA1772F53}" dt="2022-11-23T13:01:42.339" v="24" actId="478"/>
          <ac:spMkLst>
            <pc:docMk/>
            <pc:sldMk cId="154576665" sldId="293"/>
            <ac:spMk id="3" creationId="{D3F5AEA2-3FA0-4131-A5C4-F3AFE0963263}"/>
          </ac:spMkLst>
        </pc:spChg>
        <pc:spChg chg="add mod">
          <ac:chgData name="Nirdesh Singh" userId="561b678085b76ca2" providerId="LiveId" clId="{06899515-52A3-4BF1-A34D-D61CA1772F53}" dt="2022-11-23T14:22:06.866" v="510" actId="1076"/>
          <ac:spMkLst>
            <pc:docMk/>
            <pc:sldMk cId="154576665" sldId="293"/>
            <ac:spMk id="6" creationId="{71F20F76-F516-4A15-9252-77CEA8FCC06C}"/>
          </ac:spMkLst>
        </pc:spChg>
        <pc:spChg chg="add del">
          <ac:chgData name="Nirdesh Singh" userId="561b678085b76ca2" providerId="LiveId" clId="{06899515-52A3-4BF1-A34D-D61CA1772F53}" dt="2022-11-23T14:20:49.482" v="505" actId="22"/>
          <ac:spMkLst>
            <pc:docMk/>
            <pc:sldMk cId="154576665" sldId="293"/>
            <ac:spMk id="8" creationId="{334DEEDF-7B2A-47DA-BFB1-B6B24980411D}"/>
          </ac:spMkLst>
        </pc:spChg>
        <pc:picChg chg="add mod">
          <ac:chgData name="Nirdesh Singh" userId="561b678085b76ca2" providerId="LiveId" clId="{06899515-52A3-4BF1-A34D-D61CA1772F53}" dt="2022-11-23T13:01:43.970" v="25"/>
          <ac:picMkLst>
            <pc:docMk/>
            <pc:sldMk cId="154576665" sldId="293"/>
            <ac:picMk id="4" creationId="{C8BC081C-7C39-43F0-9A53-11B966777F0D}"/>
          </ac:picMkLst>
        </pc:picChg>
        <pc:picChg chg="add mod">
          <ac:chgData name="Nirdesh Singh" userId="561b678085b76ca2" providerId="LiveId" clId="{06899515-52A3-4BF1-A34D-D61CA1772F53}" dt="2022-11-23T14:22:13.477" v="514" actId="1076"/>
          <ac:picMkLst>
            <pc:docMk/>
            <pc:sldMk cId="154576665" sldId="293"/>
            <ac:picMk id="10" creationId="{5F58530F-E086-4956-A52B-4B82A6DAC087}"/>
          </ac:picMkLst>
        </pc:picChg>
        <pc:picChg chg="add mod">
          <ac:chgData name="Nirdesh Singh" userId="561b678085b76ca2" providerId="LiveId" clId="{06899515-52A3-4BF1-A34D-D61CA1772F53}" dt="2022-11-23T14:26:29.904" v="519" actId="14100"/>
          <ac:picMkLst>
            <pc:docMk/>
            <pc:sldMk cId="154576665" sldId="293"/>
            <ac:picMk id="12" creationId="{0C904CD1-21B1-487F-B7BB-D7EB12998ED5}"/>
          </ac:picMkLst>
        </pc:picChg>
      </pc:sldChg>
      <pc:sldChg chg="addSp delSp modSp mod">
        <pc:chgData name="Nirdesh Singh" userId="561b678085b76ca2" providerId="LiveId" clId="{06899515-52A3-4BF1-A34D-D61CA1772F53}" dt="2022-11-23T14:33:28.920" v="563" actId="1076"/>
        <pc:sldMkLst>
          <pc:docMk/>
          <pc:sldMk cId="1501600259" sldId="294"/>
        </pc:sldMkLst>
        <pc:spChg chg="del">
          <ac:chgData name="Nirdesh Singh" userId="561b678085b76ca2" providerId="LiveId" clId="{06899515-52A3-4BF1-A34D-D61CA1772F53}" dt="2022-11-23T13:01:48.793" v="26" actId="478"/>
          <ac:spMkLst>
            <pc:docMk/>
            <pc:sldMk cId="1501600259" sldId="294"/>
            <ac:spMk id="2" creationId="{200DE7FA-6E80-4DD4-BBEF-F6F3A4CD6D2E}"/>
          </ac:spMkLst>
        </pc:spChg>
        <pc:spChg chg="del">
          <ac:chgData name="Nirdesh Singh" userId="561b678085b76ca2" providerId="LiveId" clId="{06899515-52A3-4BF1-A34D-D61CA1772F53}" dt="2022-11-23T13:01:49.512" v="27" actId="478"/>
          <ac:spMkLst>
            <pc:docMk/>
            <pc:sldMk cId="1501600259" sldId="294"/>
            <ac:spMk id="3" creationId="{DB77A0AE-717A-4787-A07F-8E79B501627F}"/>
          </ac:spMkLst>
        </pc:spChg>
        <pc:spChg chg="add mod">
          <ac:chgData name="Nirdesh Singh" userId="561b678085b76ca2" providerId="LiveId" clId="{06899515-52A3-4BF1-A34D-D61CA1772F53}" dt="2022-11-23T13:30:17.843" v="162" actId="1076"/>
          <ac:spMkLst>
            <pc:docMk/>
            <pc:sldMk cId="1501600259" sldId="294"/>
            <ac:spMk id="6" creationId="{110A4B35-A6F4-4984-A1F8-C6898DAE7EB2}"/>
          </ac:spMkLst>
        </pc:spChg>
        <pc:spChg chg="add mod">
          <ac:chgData name="Nirdesh Singh" userId="561b678085b76ca2" providerId="LiveId" clId="{06899515-52A3-4BF1-A34D-D61CA1772F53}" dt="2022-11-23T14:33:28.920" v="563" actId="1076"/>
          <ac:spMkLst>
            <pc:docMk/>
            <pc:sldMk cId="1501600259" sldId="294"/>
            <ac:spMk id="10" creationId="{CAC43088-67F5-4390-B4F7-4741C46FB75D}"/>
          </ac:spMkLst>
        </pc:spChg>
        <pc:spChg chg="add mod">
          <ac:chgData name="Nirdesh Singh" userId="561b678085b76ca2" providerId="LiveId" clId="{06899515-52A3-4BF1-A34D-D61CA1772F53}" dt="2022-11-23T14:33:23.113" v="562" actId="1076"/>
          <ac:spMkLst>
            <pc:docMk/>
            <pc:sldMk cId="1501600259" sldId="294"/>
            <ac:spMk id="12" creationId="{0CDCB01E-31D8-4415-83F5-4552D787DD93}"/>
          </ac:spMkLst>
        </pc:spChg>
        <pc:picChg chg="add mod">
          <ac:chgData name="Nirdesh Singh" userId="561b678085b76ca2" providerId="LiveId" clId="{06899515-52A3-4BF1-A34D-D61CA1772F53}" dt="2022-11-23T13:01:50.788" v="28"/>
          <ac:picMkLst>
            <pc:docMk/>
            <pc:sldMk cId="1501600259" sldId="294"/>
            <ac:picMk id="4" creationId="{E862D7E0-DB81-4464-B083-84CAEE936B1B}"/>
          </ac:picMkLst>
        </pc:picChg>
        <pc:picChg chg="add mod">
          <ac:chgData name="Nirdesh Singh" userId="561b678085b76ca2" providerId="LiveId" clId="{06899515-52A3-4BF1-A34D-D61CA1772F53}" dt="2022-11-23T14:32:12.350" v="543" actId="1076"/>
          <ac:picMkLst>
            <pc:docMk/>
            <pc:sldMk cId="1501600259" sldId="294"/>
            <ac:picMk id="8" creationId="{03514947-9218-4D4C-B6D1-88176DCF397C}"/>
          </ac:picMkLst>
        </pc:picChg>
      </pc:sldChg>
      <pc:sldChg chg="addSp delSp modSp mod">
        <pc:chgData name="Nirdesh Singh" userId="561b678085b76ca2" providerId="LiveId" clId="{06899515-52A3-4BF1-A34D-D61CA1772F53}" dt="2022-11-26T16:18:26.449" v="2483" actId="113"/>
        <pc:sldMkLst>
          <pc:docMk/>
          <pc:sldMk cId="1648890760" sldId="295"/>
        </pc:sldMkLst>
        <pc:spChg chg="del">
          <ac:chgData name="Nirdesh Singh" userId="561b678085b76ca2" providerId="LiveId" clId="{06899515-52A3-4BF1-A34D-D61CA1772F53}" dt="2022-11-23T13:01:54.403" v="29" actId="478"/>
          <ac:spMkLst>
            <pc:docMk/>
            <pc:sldMk cId="1648890760" sldId="295"/>
            <ac:spMk id="2" creationId="{27220C95-5F37-4F2A-90A5-55C9D059EA03}"/>
          </ac:spMkLst>
        </pc:spChg>
        <pc:spChg chg="del">
          <ac:chgData name="Nirdesh Singh" userId="561b678085b76ca2" providerId="LiveId" clId="{06899515-52A3-4BF1-A34D-D61CA1772F53}" dt="2022-11-23T13:01:55.391" v="30" actId="478"/>
          <ac:spMkLst>
            <pc:docMk/>
            <pc:sldMk cId="1648890760" sldId="295"/>
            <ac:spMk id="3" creationId="{B316F3DB-F9D5-42C6-B8E4-EDC3B8892F2C}"/>
          </ac:spMkLst>
        </pc:spChg>
        <pc:spChg chg="add mod">
          <ac:chgData name="Nirdesh Singh" userId="561b678085b76ca2" providerId="LiveId" clId="{06899515-52A3-4BF1-A34D-D61CA1772F53}" dt="2022-11-23T13:33:15.830" v="180" actId="1076"/>
          <ac:spMkLst>
            <pc:docMk/>
            <pc:sldMk cId="1648890760" sldId="295"/>
            <ac:spMk id="6" creationId="{714466DA-6BCF-4BFB-A335-9A2D022FC739}"/>
          </ac:spMkLst>
        </pc:spChg>
        <pc:spChg chg="add mod">
          <ac:chgData name="Nirdesh Singh" userId="561b678085b76ca2" providerId="LiveId" clId="{06899515-52A3-4BF1-A34D-D61CA1772F53}" dt="2022-11-23T14:39:08.026" v="566"/>
          <ac:spMkLst>
            <pc:docMk/>
            <pc:sldMk cId="1648890760" sldId="295"/>
            <ac:spMk id="8" creationId="{FC8199B9-E098-4EF7-819A-4E6EFCF288B0}"/>
          </ac:spMkLst>
        </pc:spChg>
        <pc:spChg chg="add mod">
          <ac:chgData name="Nirdesh Singh" userId="561b678085b76ca2" providerId="LiveId" clId="{06899515-52A3-4BF1-A34D-D61CA1772F53}" dt="2022-11-23T16:21:15.754" v="689" actId="1076"/>
          <ac:spMkLst>
            <pc:docMk/>
            <pc:sldMk cId="1648890760" sldId="295"/>
            <ac:spMk id="10" creationId="{DEFFF927-B80D-4C3C-BE44-A64DB8BDE6F9}"/>
          </ac:spMkLst>
        </pc:spChg>
        <pc:spChg chg="add mod">
          <ac:chgData name="Nirdesh Singh" userId="561b678085b76ca2" providerId="LiveId" clId="{06899515-52A3-4BF1-A34D-D61CA1772F53}" dt="2022-11-26T16:18:17.989" v="2480" actId="113"/>
          <ac:spMkLst>
            <pc:docMk/>
            <pc:sldMk cId="1648890760" sldId="295"/>
            <ac:spMk id="11" creationId="{7A83799D-5DF8-46CE-B5C3-E18103870751}"/>
          </ac:spMkLst>
        </pc:spChg>
        <pc:spChg chg="add mod">
          <ac:chgData name="Nirdesh Singh" userId="561b678085b76ca2" providerId="LiveId" clId="{06899515-52A3-4BF1-A34D-D61CA1772F53}" dt="2022-11-26T16:18:23.579" v="2482" actId="113"/>
          <ac:spMkLst>
            <pc:docMk/>
            <pc:sldMk cId="1648890760" sldId="295"/>
            <ac:spMk id="14" creationId="{6C7B38A6-D67D-436D-BCD3-6CA8834318D2}"/>
          </ac:spMkLst>
        </pc:spChg>
        <pc:spChg chg="add mod">
          <ac:chgData name="Nirdesh Singh" userId="561b678085b76ca2" providerId="LiveId" clId="{06899515-52A3-4BF1-A34D-D61CA1772F53}" dt="2022-11-26T16:18:20.753" v="2481" actId="113"/>
          <ac:spMkLst>
            <pc:docMk/>
            <pc:sldMk cId="1648890760" sldId="295"/>
            <ac:spMk id="16" creationId="{7D7C7F91-3A19-41A2-A8FF-51C800ADE8CD}"/>
          </ac:spMkLst>
        </pc:spChg>
        <pc:spChg chg="add mod">
          <ac:chgData name="Nirdesh Singh" userId="561b678085b76ca2" providerId="LiveId" clId="{06899515-52A3-4BF1-A34D-D61CA1772F53}" dt="2022-11-26T16:18:26.449" v="2483" actId="113"/>
          <ac:spMkLst>
            <pc:docMk/>
            <pc:sldMk cId="1648890760" sldId="295"/>
            <ac:spMk id="18" creationId="{3EBEB299-0AA6-4888-9D08-E5420B2EEE62}"/>
          </ac:spMkLst>
        </pc:spChg>
        <pc:spChg chg="add del mod">
          <ac:chgData name="Nirdesh Singh" userId="561b678085b76ca2" providerId="LiveId" clId="{06899515-52A3-4BF1-A34D-D61CA1772F53}" dt="2022-11-23T16:13:33.760" v="632"/>
          <ac:spMkLst>
            <pc:docMk/>
            <pc:sldMk cId="1648890760" sldId="295"/>
            <ac:spMk id="25" creationId="{73454F4F-5BD1-42B3-935F-4CEC687868AD}"/>
          </ac:spMkLst>
        </pc:spChg>
        <pc:spChg chg="add mod">
          <ac:chgData name="Nirdesh Singh" userId="561b678085b76ca2" providerId="LiveId" clId="{06899515-52A3-4BF1-A34D-D61CA1772F53}" dt="2022-11-23T16:23:20.747" v="734" actId="1076"/>
          <ac:spMkLst>
            <pc:docMk/>
            <pc:sldMk cId="1648890760" sldId="295"/>
            <ac:spMk id="29" creationId="{448CEEFF-E467-47DA-8F36-2396CF25C484}"/>
          </ac:spMkLst>
        </pc:spChg>
        <pc:spChg chg="add mod">
          <ac:chgData name="Nirdesh Singh" userId="561b678085b76ca2" providerId="LiveId" clId="{06899515-52A3-4BF1-A34D-D61CA1772F53}" dt="2022-11-23T16:32:33.755" v="766" actId="1076"/>
          <ac:spMkLst>
            <pc:docMk/>
            <pc:sldMk cId="1648890760" sldId="295"/>
            <ac:spMk id="31" creationId="{10D9F738-43EC-45F9-9324-18E770F20A39}"/>
          </ac:spMkLst>
        </pc:spChg>
        <pc:spChg chg="add mod">
          <ac:chgData name="Nirdesh Singh" userId="561b678085b76ca2" providerId="LiveId" clId="{06899515-52A3-4BF1-A34D-D61CA1772F53}" dt="2022-11-23T16:23:16.846" v="733" actId="1076"/>
          <ac:spMkLst>
            <pc:docMk/>
            <pc:sldMk cId="1648890760" sldId="295"/>
            <ac:spMk id="34" creationId="{93636305-59CD-4A9C-9EF0-5E82428AB94D}"/>
          </ac:spMkLst>
        </pc:spChg>
        <pc:picChg chg="add mod">
          <ac:chgData name="Nirdesh Singh" userId="561b678085b76ca2" providerId="LiveId" clId="{06899515-52A3-4BF1-A34D-D61CA1772F53}" dt="2022-11-23T13:01:56.891" v="31"/>
          <ac:picMkLst>
            <pc:docMk/>
            <pc:sldMk cId="1648890760" sldId="295"/>
            <ac:picMk id="4" creationId="{ACB77F3A-FD7A-4F00-AADF-ECA47EC8DA72}"/>
          </ac:picMkLst>
        </pc:picChg>
        <pc:picChg chg="add del mod">
          <ac:chgData name="Nirdesh Singh" userId="561b678085b76ca2" providerId="LiveId" clId="{06899515-52A3-4BF1-A34D-D61CA1772F53}" dt="2022-11-23T14:38:49.823" v="565" actId="478"/>
          <ac:picMkLst>
            <pc:docMk/>
            <pc:sldMk cId="1648890760" sldId="295"/>
            <ac:picMk id="7" creationId="{97D0DA1B-DB98-479D-9B75-576FB1561653}"/>
          </ac:picMkLst>
        </pc:picChg>
        <pc:picChg chg="add mod">
          <ac:chgData name="Nirdesh Singh" userId="561b678085b76ca2" providerId="LiveId" clId="{06899515-52A3-4BF1-A34D-D61CA1772F53}" dt="2022-11-23T14:39:08.026" v="566"/>
          <ac:picMkLst>
            <pc:docMk/>
            <pc:sldMk cId="1648890760" sldId="295"/>
            <ac:picMk id="9" creationId="{9B63A319-BA78-4ADB-9174-BD4783E6D774}"/>
          </ac:picMkLst>
        </pc:picChg>
        <pc:picChg chg="add del mod">
          <ac:chgData name="Nirdesh Singh" userId="561b678085b76ca2" providerId="LiveId" clId="{06899515-52A3-4BF1-A34D-D61CA1772F53}" dt="2022-11-23T14:39:55.422" v="568" actId="478"/>
          <ac:picMkLst>
            <pc:docMk/>
            <pc:sldMk cId="1648890760" sldId="295"/>
            <ac:picMk id="12" creationId="{E5E20A61-2B2B-4229-8E47-7CAF0C0F877B}"/>
          </ac:picMkLst>
        </pc:picChg>
        <pc:picChg chg="add del mod">
          <ac:chgData name="Nirdesh Singh" userId="561b678085b76ca2" providerId="LiveId" clId="{06899515-52A3-4BF1-A34D-D61CA1772F53}" dt="2022-11-23T16:12:37.209" v="614" actId="478"/>
          <ac:picMkLst>
            <pc:docMk/>
            <pc:sldMk cId="1648890760" sldId="295"/>
            <ac:picMk id="13" creationId="{275F723A-FEDE-49E6-AF80-E4BE103F6507}"/>
          </ac:picMkLst>
        </pc:picChg>
        <pc:picChg chg="add del mod">
          <ac:chgData name="Nirdesh Singh" userId="561b678085b76ca2" providerId="LiveId" clId="{06899515-52A3-4BF1-A34D-D61CA1772F53}" dt="2022-11-23T14:41:44.653" v="586" actId="478"/>
          <ac:picMkLst>
            <pc:docMk/>
            <pc:sldMk cId="1648890760" sldId="295"/>
            <ac:picMk id="15" creationId="{B44B992B-4F2D-407B-81BC-61B67F03FAAA}"/>
          </ac:picMkLst>
        </pc:picChg>
        <pc:picChg chg="add mod">
          <ac:chgData name="Nirdesh Singh" userId="561b678085b76ca2" providerId="LiveId" clId="{06899515-52A3-4BF1-A34D-D61CA1772F53}" dt="2022-11-23T14:39:08.026" v="566"/>
          <ac:picMkLst>
            <pc:docMk/>
            <pc:sldMk cId="1648890760" sldId="295"/>
            <ac:picMk id="17" creationId="{CEA72CD2-4997-4820-BB5F-BC9F259829F6}"/>
          </ac:picMkLst>
        </pc:picChg>
        <pc:picChg chg="add mod">
          <ac:chgData name="Nirdesh Singh" userId="561b678085b76ca2" providerId="LiveId" clId="{06899515-52A3-4BF1-A34D-D61CA1772F53}" dt="2022-11-23T16:21:12.104" v="688" actId="1076"/>
          <ac:picMkLst>
            <pc:docMk/>
            <pc:sldMk cId="1648890760" sldId="295"/>
            <ac:picMk id="20" creationId="{B1D59B46-82B7-48FE-87ED-87CDF3B722A2}"/>
          </ac:picMkLst>
        </pc:picChg>
        <pc:picChg chg="add mod">
          <ac:chgData name="Nirdesh Singh" userId="561b678085b76ca2" providerId="LiveId" clId="{06899515-52A3-4BF1-A34D-D61CA1772F53}" dt="2022-11-23T14:41:54.263" v="589" actId="1076"/>
          <ac:picMkLst>
            <pc:docMk/>
            <pc:sldMk cId="1648890760" sldId="295"/>
            <ac:picMk id="22" creationId="{390B6C7D-CBB3-4098-86BC-C6D5C4DB41C0}"/>
          </ac:picMkLst>
        </pc:picChg>
        <pc:picChg chg="add mod">
          <ac:chgData name="Nirdesh Singh" userId="561b678085b76ca2" providerId="LiveId" clId="{06899515-52A3-4BF1-A34D-D61CA1772F53}" dt="2022-11-23T16:12:51.580" v="618" actId="1076"/>
          <ac:picMkLst>
            <pc:docMk/>
            <pc:sldMk cId="1648890760" sldId="295"/>
            <ac:picMk id="24" creationId="{F4AB910D-DE08-4839-8DDA-062CA3689A65}"/>
          </ac:picMkLst>
        </pc:picChg>
        <pc:picChg chg="add del mod">
          <ac:chgData name="Nirdesh Singh" userId="561b678085b76ca2" providerId="LiveId" clId="{06899515-52A3-4BF1-A34D-D61CA1772F53}" dt="2022-11-23T16:13:33.760" v="632"/>
          <ac:picMkLst>
            <pc:docMk/>
            <pc:sldMk cId="1648890760" sldId="295"/>
            <ac:picMk id="26" creationId="{2698C1FD-3AE4-462C-854E-0131CC45A48D}"/>
          </ac:picMkLst>
        </pc:picChg>
        <pc:picChg chg="add mod">
          <ac:chgData name="Nirdesh Singh" userId="561b678085b76ca2" providerId="LiveId" clId="{06899515-52A3-4BF1-A34D-D61CA1772F53}" dt="2022-11-23T16:23:22.856" v="735" actId="1076"/>
          <ac:picMkLst>
            <pc:docMk/>
            <pc:sldMk cId="1648890760" sldId="295"/>
            <ac:picMk id="27" creationId="{A44172F3-8763-4DA2-B38D-74F5E06699B9}"/>
          </ac:picMkLst>
        </pc:picChg>
        <pc:picChg chg="add mod">
          <ac:chgData name="Nirdesh Singh" userId="561b678085b76ca2" providerId="LiveId" clId="{06899515-52A3-4BF1-A34D-D61CA1772F53}" dt="2022-11-23T16:32:28.215" v="765" actId="1076"/>
          <ac:picMkLst>
            <pc:docMk/>
            <pc:sldMk cId="1648890760" sldId="295"/>
            <ac:picMk id="32" creationId="{E097A146-F583-439B-933B-FAD451C10F01}"/>
          </ac:picMkLst>
        </pc:picChg>
      </pc:sldChg>
      <pc:sldChg chg="addSp delSp modSp mod">
        <pc:chgData name="Nirdesh Singh" userId="561b678085b76ca2" providerId="LiveId" clId="{06899515-52A3-4BF1-A34D-D61CA1772F53}" dt="2022-11-23T17:30:17.803" v="949" actId="20577"/>
        <pc:sldMkLst>
          <pc:docMk/>
          <pc:sldMk cId="3251092495" sldId="296"/>
        </pc:sldMkLst>
        <pc:spChg chg="del">
          <ac:chgData name="Nirdesh Singh" userId="561b678085b76ca2" providerId="LiveId" clId="{06899515-52A3-4BF1-A34D-D61CA1772F53}" dt="2022-11-23T13:02:01.029" v="32" actId="478"/>
          <ac:spMkLst>
            <pc:docMk/>
            <pc:sldMk cId="3251092495" sldId="296"/>
            <ac:spMk id="2" creationId="{A1AF55CA-F057-496D-8C23-736808379B83}"/>
          </ac:spMkLst>
        </pc:spChg>
        <pc:spChg chg="del">
          <ac:chgData name="Nirdesh Singh" userId="561b678085b76ca2" providerId="LiveId" clId="{06899515-52A3-4BF1-A34D-D61CA1772F53}" dt="2022-11-23T13:02:02.321" v="33" actId="478"/>
          <ac:spMkLst>
            <pc:docMk/>
            <pc:sldMk cId="3251092495" sldId="296"/>
            <ac:spMk id="3" creationId="{D162B58D-7B0C-4266-935D-2B99E3505789}"/>
          </ac:spMkLst>
        </pc:spChg>
        <pc:spChg chg="add mod">
          <ac:chgData name="Nirdesh Singh" userId="561b678085b76ca2" providerId="LiveId" clId="{06899515-52A3-4BF1-A34D-D61CA1772F53}" dt="2022-11-23T17:30:17.803" v="949" actId="20577"/>
          <ac:spMkLst>
            <pc:docMk/>
            <pc:sldMk cId="3251092495" sldId="296"/>
            <ac:spMk id="6" creationId="{D4301F87-0ADC-4CBF-BAFA-58C9DD7FC1C2}"/>
          </ac:spMkLst>
        </pc:spChg>
        <pc:picChg chg="add mod">
          <ac:chgData name="Nirdesh Singh" userId="561b678085b76ca2" providerId="LiveId" clId="{06899515-52A3-4BF1-A34D-D61CA1772F53}" dt="2022-11-23T13:02:03.649" v="34"/>
          <ac:picMkLst>
            <pc:docMk/>
            <pc:sldMk cId="3251092495" sldId="296"/>
            <ac:picMk id="4" creationId="{AB88F79E-460A-49AB-B76E-0B4FA80FB736}"/>
          </ac:picMkLst>
        </pc:picChg>
        <pc:picChg chg="add mod">
          <ac:chgData name="Nirdesh Singh" userId="561b678085b76ca2" providerId="LiveId" clId="{06899515-52A3-4BF1-A34D-D61CA1772F53}" dt="2022-11-23T17:17:46.924" v="859" actId="1076"/>
          <ac:picMkLst>
            <pc:docMk/>
            <pc:sldMk cId="3251092495" sldId="296"/>
            <ac:picMk id="8" creationId="{E961CDA6-B611-4D8F-A3DA-943177A0F846}"/>
          </ac:picMkLst>
        </pc:picChg>
        <pc:picChg chg="add mod">
          <ac:chgData name="Nirdesh Singh" userId="561b678085b76ca2" providerId="LiveId" clId="{06899515-52A3-4BF1-A34D-D61CA1772F53}" dt="2022-11-23T17:17:39.964" v="857" actId="1076"/>
          <ac:picMkLst>
            <pc:docMk/>
            <pc:sldMk cId="3251092495" sldId="296"/>
            <ac:picMk id="10" creationId="{6806C361-4CED-477D-A6FA-6816BF900BBB}"/>
          </ac:picMkLst>
        </pc:picChg>
        <pc:picChg chg="add del mod">
          <ac:chgData name="Nirdesh Singh" userId="561b678085b76ca2" providerId="LiveId" clId="{06899515-52A3-4BF1-A34D-D61CA1772F53}" dt="2022-11-23T17:17:19.757" v="850" actId="478"/>
          <ac:picMkLst>
            <pc:docMk/>
            <pc:sldMk cId="3251092495" sldId="296"/>
            <ac:picMk id="12" creationId="{98DC433D-D06F-4B58-83D5-A76A8327CE1A}"/>
          </ac:picMkLst>
        </pc:picChg>
        <pc:picChg chg="add del mod">
          <ac:chgData name="Nirdesh Singh" userId="561b678085b76ca2" providerId="LiveId" clId="{06899515-52A3-4BF1-A34D-D61CA1772F53}" dt="2022-11-23T17:17:19.757" v="850" actId="478"/>
          <ac:picMkLst>
            <pc:docMk/>
            <pc:sldMk cId="3251092495" sldId="296"/>
            <ac:picMk id="14" creationId="{3F547D71-60FD-471D-8CD8-E90B56C1F077}"/>
          </ac:picMkLst>
        </pc:picChg>
        <pc:picChg chg="add mod">
          <ac:chgData name="Nirdesh Singh" userId="561b678085b76ca2" providerId="LiveId" clId="{06899515-52A3-4BF1-A34D-D61CA1772F53}" dt="2022-11-23T17:17:30.545" v="854" actId="1076"/>
          <ac:picMkLst>
            <pc:docMk/>
            <pc:sldMk cId="3251092495" sldId="296"/>
            <ac:picMk id="16" creationId="{A1216D81-76EF-48DC-9EFC-F18F5682185D}"/>
          </ac:picMkLst>
        </pc:picChg>
        <pc:picChg chg="add mod">
          <ac:chgData name="Nirdesh Singh" userId="561b678085b76ca2" providerId="LiveId" clId="{06899515-52A3-4BF1-A34D-D61CA1772F53}" dt="2022-11-23T17:17:41.095" v="858" actId="1076"/>
          <ac:picMkLst>
            <pc:docMk/>
            <pc:sldMk cId="3251092495" sldId="296"/>
            <ac:picMk id="18" creationId="{9B02CC57-B125-4527-AB70-FA9DF8444D25}"/>
          </ac:picMkLst>
        </pc:picChg>
      </pc:sldChg>
      <pc:sldChg chg="addSp delSp modSp mod">
        <pc:chgData name="Nirdesh Singh" userId="561b678085b76ca2" providerId="LiveId" clId="{06899515-52A3-4BF1-A34D-D61CA1772F53}" dt="2022-11-23T17:27:06.281" v="910" actId="1076"/>
        <pc:sldMkLst>
          <pc:docMk/>
          <pc:sldMk cId="3676573885" sldId="297"/>
        </pc:sldMkLst>
        <pc:spChg chg="del">
          <ac:chgData name="Nirdesh Singh" userId="561b678085b76ca2" providerId="LiveId" clId="{06899515-52A3-4BF1-A34D-D61CA1772F53}" dt="2022-11-23T13:02:07.431" v="35" actId="478"/>
          <ac:spMkLst>
            <pc:docMk/>
            <pc:sldMk cId="3676573885" sldId="297"/>
            <ac:spMk id="2" creationId="{633F42FA-90A1-4982-8589-6FEA07687CB7}"/>
          </ac:spMkLst>
        </pc:spChg>
        <pc:spChg chg="del">
          <ac:chgData name="Nirdesh Singh" userId="561b678085b76ca2" providerId="LiveId" clId="{06899515-52A3-4BF1-A34D-D61CA1772F53}" dt="2022-11-23T13:02:08.954" v="36" actId="478"/>
          <ac:spMkLst>
            <pc:docMk/>
            <pc:sldMk cId="3676573885" sldId="297"/>
            <ac:spMk id="3" creationId="{269CE4F9-EA2E-4432-BED4-8BD5AC0CAC26}"/>
          </ac:spMkLst>
        </pc:spChg>
        <pc:spChg chg="add mod">
          <ac:chgData name="Nirdesh Singh" userId="561b678085b76ca2" providerId="LiveId" clId="{06899515-52A3-4BF1-A34D-D61CA1772F53}" dt="2022-11-23T17:25:04.783" v="903" actId="1076"/>
          <ac:spMkLst>
            <pc:docMk/>
            <pc:sldMk cId="3676573885" sldId="297"/>
            <ac:spMk id="6" creationId="{D0529C8F-151B-46BB-A4D9-677CC48AB370}"/>
          </ac:spMkLst>
        </pc:spChg>
        <pc:spChg chg="add mod">
          <ac:chgData name="Nirdesh Singh" userId="561b678085b76ca2" providerId="LiveId" clId="{06899515-52A3-4BF1-A34D-D61CA1772F53}" dt="2022-11-23T17:25:11.127" v="905" actId="14100"/>
          <ac:spMkLst>
            <pc:docMk/>
            <pc:sldMk cId="3676573885" sldId="297"/>
            <ac:spMk id="8" creationId="{7569B6F7-BA43-4379-9817-F06E7AA73307}"/>
          </ac:spMkLst>
        </pc:spChg>
        <pc:picChg chg="add mod">
          <ac:chgData name="Nirdesh Singh" userId="561b678085b76ca2" providerId="LiveId" clId="{06899515-52A3-4BF1-A34D-D61CA1772F53}" dt="2022-11-23T13:02:12.046" v="37"/>
          <ac:picMkLst>
            <pc:docMk/>
            <pc:sldMk cId="3676573885" sldId="297"/>
            <ac:picMk id="4" creationId="{E8EEE3EC-B540-4B54-B8EC-AB76BF1990AD}"/>
          </ac:picMkLst>
        </pc:picChg>
        <pc:picChg chg="add mod">
          <ac:chgData name="Nirdesh Singh" userId="561b678085b76ca2" providerId="LiveId" clId="{06899515-52A3-4BF1-A34D-D61CA1772F53}" dt="2022-11-23T17:27:06.281" v="910" actId="1076"/>
          <ac:picMkLst>
            <pc:docMk/>
            <pc:sldMk cId="3676573885" sldId="297"/>
            <ac:picMk id="10" creationId="{3F15BCFB-ACE4-41B6-8B66-C8DB24906C54}"/>
          </ac:picMkLst>
        </pc:picChg>
      </pc:sldChg>
      <pc:sldChg chg="addSp delSp modSp mod">
        <pc:chgData name="Nirdesh Singh" userId="561b678085b76ca2" providerId="LiveId" clId="{06899515-52A3-4BF1-A34D-D61CA1772F53}" dt="2022-11-23T17:28:54.624" v="937" actId="1076"/>
        <pc:sldMkLst>
          <pc:docMk/>
          <pc:sldMk cId="371026687" sldId="298"/>
        </pc:sldMkLst>
        <pc:spChg chg="del">
          <ac:chgData name="Nirdesh Singh" userId="561b678085b76ca2" providerId="LiveId" clId="{06899515-52A3-4BF1-A34D-D61CA1772F53}" dt="2022-11-23T13:02:15.209" v="38" actId="478"/>
          <ac:spMkLst>
            <pc:docMk/>
            <pc:sldMk cId="371026687" sldId="298"/>
            <ac:spMk id="2" creationId="{4632D392-E1E4-4381-A1EE-EC1714B676C5}"/>
          </ac:spMkLst>
        </pc:spChg>
        <pc:spChg chg="del">
          <ac:chgData name="Nirdesh Singh" userId="561b678085b76ca2" providerId="LiveId" clId="{06899515-52A3-4BF1-A34D-D61CA1772F53}" dt="2022-11-23T13:02:16.146" v="39" actId="478"/>
          <ac:spMkLst>
            <pc:docMk/>
            <pc:sldMk cId="371026687" sldId="298"/>
            <ac:spMk id="3" creationId="{E6B7CA21-CB32-45A6-B485-778F65AB165D}"/>
          </ac:spMkLst>
        </pc:spChg>
        <pc:spChg chg="add mod">
          <ac:chgData name="Nirdesh Singh" userId="561b678085b76ca2" providerId="LiveId" clId="{06899515-52A3-4BF1-A34D-D61CA1772F53}" dt="2022-11-23T17:27:44.811" v="926" actId="1076"/>
          <ac:spMkLst>
            <pc:docMk/>
            <pc:sldMk cId="371026687" sldId="298"/>
            <ac:spMk id="6" creationId="{70279C03-B3BA-4BE3-BD13-412FD05861DB}"/>
          </ac:spMkLst>
        </pc:spChg>
        <pc:graphicFrameChg chg="add del mod">
          <ac:chgData name="Nirdesh Singh" userId="561b678085b76ca2" providerId="LiveId" clId="{06899515-52A3-4BF1-A34D-D61CA1772F53}" dt="2022-11-23T17:28:31.696" v="929"/>
          <ac:graphicFrameMkLst>
            <pc:docMk/>
            <pc:sldMk cId="371026687" sldId="298"/>
            <ac:graphicFrameMk id="7" creationId="{943AEA93-9259-4C13-AEB1-41975A7BE764}"/>
          </ac:graphicFrameMkLst>
        </pc:graphicFrameChg>
        <pc:graphicFrameChg chg="add mod">
          <ac:chgData name="Nirdesh Singh" userId="561b678085b76ca2" providerId="LiveId" clId="{06899515-52A3-4BF1-A34D-D61CA1772F53}" dt="2022-11-23T17:28:54.624" v="937" actId="1076"/>
          <ac:graphicFrameMkLst>
            <pc:docMk/>
            <pc:sldMk cId="371026687" sldId="298"/>
            <ac:graphicFrameMk id="8" creationId="{68B0B726-D506-407B-B968-9D48DA7DBB23}"/>
          </ac:graphicFrameMkLst>
        </pc:graphicFrameChg>
        <pc:picChg chg="add mod">
          <ac:chgData name="Nirdesh Singh" userId="561b678085b76ca2" providerId="LiveId" clId="{06899515-52A3-4BF1-A34D-D61CA1772F53}" dt="2022-11-23T13:02:17.219" v="40"/>
          <ac:picMkLst>
            <pc:docMk/>
            <pc:sldMk cId="371026687" sldId="298"/>
            <ac:picMk id="4" creationId="{A6B4AB44-CE96-41CC-958D-CCAA97B93DD0}"/>
          </ac:picMkLst>
        </pc:picChg>
      </pc:sldChg>
      <pc:sldChg chg="addSp delSp modSp new mod">
        <pc:chgData name="Nirdesh Singh" userId="561b678085b76ca2" providerId="LiveId" clId="{06899515-52A3-4BF1-A34D-D61CA1772F53}" dt="2022-11-23T13:52:45.584" v="334" actId="1076"/>
        <pc:sldMkLst>
          <pc:docMk/>
          <pc:sldMk cId="10950795" sldId="299"/>
        </pc:sldMkLst>
        <pc:spChg chg="del">
          <ac:chgData name="Nirdesh Singh" userId="561b678085b76ca2" providerId="LiveId" clId="{06899515-52A3-4BF1-A34D-D61CA1772F53}" dt="2022-11-23T13:47:25.778" v="231" actId="478"/>
          <ac:spMkLst>
            <pc:docMk/>
            <pc:sldMk cId="10950795" sldId="299"/>
            <ac:spMk id="2" creationId="{49DE0F75-CF8C-40AE-8DC0-9813058519EA}"/>
          </ac:spMkLst>
        </pc:spChg>
        <pc:spChg chg="del">
          <ac:chgData name="Nirdesh Singh" userId="561b678085b76ca2" providerId="LiveId" clId="{06899515-52A3-4BF1-A34D-D61CA1772F53}" dt="2022-11-23T13:47:24.003" v="230" actId="478"/>
          <ac:spMkLst>
            <pc:docMk/>
            <pc:sldMk cId="10950795" sldId="299"/>
            <ac:spMk id="3" creationId="{9400212A-063E-4D7D-ADB5-1A00C1E36127}"/>
          </ac:spMkLst>
        </pc:spChg>
        <pc:spChg chg="add mod">
          <ac:chgData name="Nirdesh Singh" userId="561b678085b76ca2" providerId="LiveId" clId="{06899515-52A3-4BF1-A34D-D61CA1772F53}" dt="2022-11-23T13:48:03.520" v="285" actId="1076"/>
          <ac:spMkLst>
            <pc:docMk/>
            <pc:sldMk cId="10950795" sldId="299"/>
            <ac:spMk id="6" creationId="{ADD380F5-27C1-4A2C-8152-89A2AD94B913}"/>
          </ac:spMkLst>
        </pc:spChg>
        <pc:picChg chg="add mod">
          <ac:chgData name="Nirdesh Singh" userId="561b678085b76ca2" providerId="LiveId" clId="{06899515-52A3-4BF1-A34D-D61CA1772F53}" dt="2022-11-23T13:47:15.433" v="229"/>
          <ac:picMkLst>
            <pc:docMk/>
            <pc:sldMk cId="10950795" sldId="299"/>
            <ac:picMk id="4" creationId="{B5C305FA-18BC-4AF6-B96D-1995BCA4CC75}"/>
          </ac:picMkLst>
        </pc:picChg>
        <pc:picChg chg="add mod">
          <ac:chgData name="Nirdesh Singh" userId="561b678085b76ca2" providerId="LiveId" clId="{06899515-52A3-4BF1-A34D-D61CA1772F53}" dt="2022-11-23T13:52:24.199" v="325" actId="14100"/>
          <ac:picMkLst>
            <pc:docMk/>
            <pc:sldMk cId="10950795" sldId="299"/>
            <ac:picMk id="8" creationId="{FDC950E1-CA9F-469D-91B2-82BE826911CA}"/>
          </ac:picMkLst>
        </pc:picChg>
        <pc:picChg chg="add mod">
          <ac:chgData name="Nirdesh Singh" userId="561b678085b76ca2" providerId="LiveId" clId="{06899515-52A3-4BF1-A34D-D61CA1772F53}" dt="2022-11-23T13:52:31.433" v="328" actId="1076"/>
          <ac:picMkLst>
            <pc:docMk/>
            <pc:sldMk cId="10950795" sldId="299"/>
            <ac:picMk id="10" creationId="{FFF79401-BE64-4CFC-9BF7-A5865CD336C2}"/>
          </ac:picMkLst>
        </pc:picChg>
        <pc:picChg chg="add mod">
          <ac:chgData name="Nirdesh Singh" userId="561b678085b76ca2" providerId="LiveId" clId="{06899515-52A3-4BF1-A34D-D61CA1772F53}" dt="2022-11-23T13:52:35.125" v="330" actId="1076"/>
          <ac:picMkLst>
            <pc:docMk/>
            <pc:sldMk cId="10950795" sldId="299"/>
            <ac:picMk id="12" creationId="{9F10FA1D-AE20-416E-94B8-16B5DCD9D324}"/>
          </ac:picMkLst>
        </pc:picChg>
        <pc:picChg chg="add mod">
          <ac:chgData name="Nirdesh Singh" userId="561b678085b76ca2" providerId="LiveId" clId="{06899515-52A3-4BF1-A34D-D61CA1772F53}" dt="2022-11-23T13:52:45.584" v="334" actId="1076"/>
          <ac:picMkLst>
            <pc:docMk/>
            <pc:sldMk cId="10950795" sldId="299"/>
            <ac:picMk id="14" creationId="{FEB46E7E-7EF0-4C2C-8F92-FEFCBF641EE9}"/>
          </ac:picMkLst>
        </pc:picChg>
        <pc:picChg chg="add mod">
          <ac:chgData name="Nirdesh Singh" userId="561b678085b76ca2" providerId="LiveId" clId="{06899515-52A3-4BF1-A34D-D61CA1772F53}" dt="2022-11-23T13:52:41.477" v="332" actId="1076"/>
          <ac:picMkLst>
            <pc:docMk/>
            <pc:sldMk cId="10950795" sldId="299"/>
            <ac:picMk id="16" creationId="{6F18B115-CA54-4748-9760-1A5BBA9AA17E}"/>
          </ac:picMkLst>
        </pc:picChg>
        <pc:picChg chg="add mod">
          <ac:chgData name="Nirdesh Singh" userId="561b678085b76ca2" providerId="LiveId" clId="{06899515-52A3-4BF1-A34D-D61CA1772F53}" dt="2022-11-23T13:52:37.558" v="331" actId="1076"/>
          <ac:picMkLst>
            <pc:docMk/>
            <pc:sldMk cId="10950795" sldId="299"/>
            <ac:picMk id="18" creationId="{8E3CA39C-1EE6-45D3-94E7-D7DB9A1EC845}"/>
          </ac:picMkLst>
        </pc:picChg>
      </pc:sldChg>
      <pc:sldChg chg="addSp delSp modSp new mod">
        <pc:chgData name="Nirdesh Singh" userId="561b678085b76ca2" providerId="LiveId" clId="{06899515-52A3-4BF1-A34D-D61CA1772F53}" dt="2022-11-26T16:18:40.582" v="2487" actId="113"/>
        <pc:sldMkLst>
          <pc:docMk/>
          <pc:sldMk cId="1431564260" sldId="300"/>
        </pc:sldMkLst>
        <pc:spChg chg="del">
          <ac:chgData name="Nirdesh Singh" userId="561b678085b76ca2" providerId="LiveId" clId="{06899515-52A3-4BF1-A34D-D61CA1772F53}" dt="2022-11-23T17:00:52.660" v="782" actId="478"/>
          <ac:spMkLst>
            <pc:docMk/>
            <pc:sldMk cId="1431564260" sldId="300"/>
            <ac:spMk id="2" creationId="{A535ACC1-4B69-4B6F-99F2-7AAB2602EA80}"/>
          </ac:spMkLst>
        </pc:spChg>
        <pc:spChg chg="del">
          <ac:chgData name="Nirdesh Singh" userId="561b678085b76ca2" providerId="LiveId" clId="{06899515-52A3-4BF1-A34D-D61CA1772F53}" dt="2022-11-23T17:00:53.526" v="783" actId="478"/>
          <ac:spMkLst>
            <pc:docMk/>
            <pc:sldMk cId="1431564260" sldId="300"/>
            <ac:spMk id="3" creationId="{50ABF4BB-4050-4EE5-B5FC-FBD81A323425}"/>
          </ac:spMkLst>
        </pc:spChg>
        <pc:spChg chg="add mod">
          <ac:chgData name="Nirdesh Singh" userId="561b678085b76ca2" providerId="LiveId" clId="{06899515-52A3-4BF1-A34D-D61CA1772F53}" dt="2022-11-23T17:30:05.273" v="948" actId="1076"/>
          <ac:spMkLst>
            <pc:docMk/>
            <pc:sldMk cId="1431564260" sldId="300"/>
            <ac:spMk id="6" creationId="{C6706441-0840-4FD5-827B-8AEDFF20CE24}"/>
          </ac:spMkLst>
        </pc:spChg>
        <pc:spChg chg="add mod">
          <ac:chgData name="Nirdesh Singh" userId="561b678085b76ca2" providerId="LiveId" clId="{06899515-52A3-4BF1-A34D-D61CA1772F53}" dt="2022-11-23T17:34:25.975" v="991" actId="1076"/>
          <ac:spMkLst>
            <pc:docMk/>
            <pc:sldMk cId="1431564260" sldId="300"/>
            <ac:spMk id="7" creationId="{834C4F1F-8FB5-43A1-BF2E-E6D567A4CA2A}"/>
          </ac:spMkLst>
        </pc:spChg>
        <pc:spChg chg="add mod">
          <ac:chgData name="Nirdesh Singh" userId="561b678085b76ca2" providerId="LiveId" clId="{06899515-52A3-4BF1-A34D-D61CA1772F53}" dt="2022-11-23T17:31:34.348" v="951" actId="1076"/>
          <ac:spMkLst>
            <pc:docMk/>
            <pc:sldMk cId="1431564260" sldId="300"/>
            <ac:spMk id="9" creationId="{4C0F2839-D4C3-48FF-A89C-94DFD1B74DB8}"/>
          </ac:spMkLst>
        </pc:spChg>
        <pc:spChg chg="add mod">
          <ac:chgData name="Nirdesh Singh" userId="561b678085b76ca2" providerId="LiveId" clId="{06899515-52A3-4BF1-A34D-D61CA1772F53}" dt="2022-11-26T16:18:31.723" v="2484" actId="113"/>
          <ac:spMkLst>
            <pc:docMk/>
            <pc:sldMk cId="1431564260" sldId="300"/>
            <ac:spMk id="10" creationId="{EA753AA5-906C-46A1-8BD9-04535C0B3D55}"/>
          </ac:spMkLst>
        </pc:spChg>
        <pc:spChg chg="add mod">
          <ac:chgData name="Nirdesh Singh" userId="561b678085b76ca2" providerId="LiveId" clId="{06899515-52A3-4BF1-A34D-D61CA1772F53}" dt="2022-11-26T16:18:37.677" v="2486" actId="113"/>
          <ac:spMkLst>
            <pc:docMk/>
            <pc:sldMk cId="1431564260" sldId="300"/>
            <ac:spMk id="11" creationId="{0FB1700F-3326-4640-826D-3D63F62C64B7}"/>
          </ac:spMkLst>
        </pc:spChg>
        <pc:spChg chg="add mod">
          <ac:chgData name="Nirdesh Singh" userId="561b678085b76ca2" providerId="LiveId" clId="{06899515-52A3-4BF1-A34D-D61CA1772F53}" dt="2022-11-26T16:18:34.413" v="2485" actId="113"/>
          <ac:spMkLst>
            <pc:docMk/>
            <pc:sldMk cId="1431564260" sldId="300"/>
            <ac:spMk id="12" creationId="{63586166-366E-4874-999C-03CBD9DC8A3E}"/>
          </ac:spMkLst>
        </pc:spChg>
        <pc:spChg chg="add mod">
          <ac:chgData name="Nirdesh Singh" userId="561b678085b76ca2" providerId="LiveId" clId="{06899515-52A3-4BF1-A34D-D61CA1772F53}" dt="2022-11-26T16:18:40.582" v="2487" actId="113"/>
          <ac:spMkLst>
            <pc:docMk/>
            <pc:sldMk cId="1431564260" sldId="300"/>
            <ac:spMk id="14" creationId="{4F8C90F2-6A09-4E8E-B1F0-8E14E68732D6}"/>
          </ac:spMkLst>
        </pc:spChg>
        <pc:picChg chg="add mod">
          <ac:chgData name="Nirdesh Singh" userId="561b678085b76ca2" providerId="LiveId" clId="{06899515-52A3-4BF1-A34D-D61CA1772F53}" dt="2022-11-23T17:00:15.501" v="775"/>
          <ac:picMkLst>
            <pc:docMk/>
            <pc:sldMk cId="1431564260" sldId="300"/>
            <ac:picMk id="4" creationId="{D655EB29-B9DD-45B0-940E-E4D29943731B}"/>
          </ac:picMkLst>
        </pc:picChg>
        <pc:picChg chg="add mod">
          <ac:chgData name="Nirdesh Singh" userId="561b678085b76ca2" providerId="LiveId" clId="{06899515-52A3-4BF1-A34D-D61CA1772F53}" dt="2022-11-23T17:34:32.570" v="994" actId="1076"/>
          <ac:picMkLst>
            <pc:docMk/>
            <pc:sldMk cId="1431564260" sldId="300"/>
            <ac:picMk id="8" creationId="{D1DCDA34-4F8E-43FF-B836-8C25E0315587}"/>
          </ac:picMkLst>
        </pc:picChg>
        <pc:picChg chg="add mod">
          <ac:chgData name="Nirdesh Singh" userId="561b678085b76ca2" providerId="LiveId" clId="{06899515-52A3-4BF1-A34D-D61CA1772F53}" dt="2022-11-23T17:31:59.897" v="960" actId="1076"/>
          <ac:picMkLst>
            <pc:docMk/>
            <pc:sldMk cId="1431564260" sldId="300"/>
            <ac:picMk id="13" creationId="{4015A4C0-7787-436A-865D-AE81115B08CA}"/>
          </ac:picMkLst>
        </pc:picChg>
        <pc:picChg chg="add mod">
          <ac:chgData name="Nirdesh Singh" userId="561b678085b76ca2" providerId="LiveId" clId="{06899515-52A3-4BF1-A34D-D61CA1772F53}" dt="2022-11-23T17:32:09.234" v="963" actId="1076"/>
          <ac:picMkLst>
            <pc:docMk/>
            <pc:sldMk cId="1431564260" sldId="300"/>
            <ac:picMk id="15" creationId="{9BFC2A6B-BE32-48BC-9FC1-F0FD987AB869}"/>
          </ac:picMkLst>
        </pc:picChg>
        <pc:picChg chg="add del mod">
          <ac:chgData name="Nirdesh Singh" userId="561b678085b76ca2" providerId="LiveId" clId="{06899515-52A3-4BF1-A34D-D61CA1772F53}" dt="2022-11-23T17:32:57.238" v="968" actId="478"/>
          <ac:picMkLst>
            <pc:docMk/>
            <pc:sldMk cId="1431564260" sldId="300"/>
            <ac:picMk id="16" creationId="{A25CC0B9-B71F-49FE-9E7D-58E99F90E8DD}"/>
          </ac:picMkLst>
        </pc:picChg>
        <pc:picChg chg="add del mod">
          <ac:chgData name="Nirdesh Singh" userId="561b678085b76ca2" providerId="LiveId" clId="{06899515-52A3-4BF1-A34D-D61CA1772F53}" dt="2022-11-23T17:33:44.811" v="984" actId="478"/>
          <ac:picMkLst>
            <pc:docMk/>
            <pc:sldMk cId="1431564260" sldId="300"/>
            <ac:picMk id="17" creationId="{6E284906-DC28-4434-AB91-8C415CDFB79D}"/>
          </ac:picMkLst>
        </pc:picChg>
        <pc:picChg chg="add mod">
          <ac:chgData name="Nirdesh Singh" userId="561b678085b76ca2" providerId="LiveId" clId="{06899515-52A3-4BF1-A34D-D61CA1772F53}" dt="2022-11-23T17:33:53.041" v="986" actId="14100"/>
          <ac:picMkLst>
            <pc:docMk/>
            <pc:sldMk cId="1431564260" sldId="300"/>
            <ac:picMk id="19" creationId="{EED08F5E-E9DF-4A70-BC94-A353813CC37C}"/>
          </ac:picMkLst>
        </pc:picChg>
        <pc:picChg chg="add mod">
          <ac:chgData name="Nirdesh Singh" userId="561b678085b76ca2" providerId="LiveId" clId="{06899515-52A3-4BF1-A34D-D61CA1772F53}" dt="2022-11-23T17:33:50.246" v="985" actId="1076"/>
          <ac:picMkLst>
            <pc:docMk/>
            <pc:sldMk cId="1431564260" sldId="300"/>
            <ac:picMk id="21" creationId="{B0BE2001-2A71-495B-9099-D0DC1B85DE2C}"/>
          </ac:picMkLst>
        </pc:picChg>
      </pc:sldChg>
      <pc:sldChg chg="addSp delSp modSp new mod ord">
        <pc:chgData name="Nirdesh Singh" userId="561b678085b76ca2" providerId="LiveId" clId="{06899515-52A3-4BF1-A34D-D61CA1772F53}" dt="2022-11-23T17:56:43.108" v="1107"/>
        <pc:sldMkLst>
          <pc:docMk/>
          <pc:sldMk cId="409192146" sldId="301"/>
        </pc:sldMkLst>
        <pc:spChg chg="del">
          <ac:chgData name="Nirdesh Singh" userId="561b678085b76ca2" providerId="LiveId" clId="{06899515-52A3-4BF1-A34D-D61CA1772F53}" dt="2022-11-23T17:00:59.405" v="785" actId="478"/>
          <ac:spMkLst>
            <pc:docMk/>
            <pc:sldMk cId="409192146" sldId="301"/>
            <ac:spMk id="2" creationId="{6B541452-34A2-4B7F-8597-7CE9581C4354}"/>
          </ac:spMkLst>
        </pc:spChg>
        <pc:spChg chg="del">
          <ac:chgData name="Nirdesh Singh" userId="561b678085b76ca2" providerId="LiveId" clId="{06899515-52A3-4BF1-A34D-D61CA1772F53}" dt="2022-11-23T17:01:00.411" v="786" actId="478"/>
          <ac:spMkLst>
            <pc:docMk/>
            <pc:sldMk cId="409192146" sldId="301"/>
            <ac:spMk id="3" creationId="{DD4F1A2F-14CC-48EF-9395-5FF77C3C9E22}"/>
          </ac:spMkLst>
        </pc:spChg>
        <pc:spChg chg="add del">
          <ac:chgData name="Nirdesh Singh" userId="561b678085b76ca2" providerId="LiveId" clId="{06899515-52A3-4BF1-A34D-D61CA1772F53}" dt="2022-11-23T17:37:27.571" v="996" actId="478"/>
          <ac:spMkLst>
            <pc:docMk/>
            <pc:sldMk cId="409192146" sldId="301"/>
            <ac:spMk id="6" creationId="{67199A25-72DA-43B4-BE16-0067B99EFA7B}"/>
          </ac:spMkLst>
        </pc:spChg>
        <pc:spChg chg="add mod">
          <ac:chgData name="Nirdesh Singh" userId="561b678085b76ca2" providerId="LiveId" clId="{06899515-52A3-4BF1-A34D-D61CA1772F53}" dt="2022-11-23T17:37:49.430" v="998" actId="113"/>
          <ac:spMkLst>
            <pc:docMk/>
            <pc:sldMk cId="409192146" sldId="301"/>
            <ac:spMk id="7" creationId="{6C0AEF4B-5FA0-4E1C-9F16-2DE8D7C8CC91}"/>
          </ac:spMkLst>
        </pc:spChg>
        <pc:spChg chg="add mod">
          <ac:chgData name="Nirdesh Singh" userId="561b678085b76ca2" providerId="LiveId" clId="{06899515-52A3-4BF1-A34D-D61CA1772F53}" dt="2022-11-23T17:44:00.659" v="1034" actId="1076"/>
          <ac:spMkLst>
            <pc:docMk/>
            <pc:sldMk cId="409192146" sldId="301"/>
            <ac:spMk id="8" creationId="{38D92274-5757-4047-B12C-6B1FD3117657}"/>
          </ac:spMkLst>
        </pc:spChg>
        <pc:picChg chg="add mod">
          <ac:chgData name="Nirdesh Singh" userId="561b678085b76ca2" providerId="LiveId" clId="{06899515-52A3-4BF1-A34D-D61CA1772F53}" dt="2022-11-23T17:00:18.028" v="776"/>
          <ac:picMkLst>
            <pc:docMk/>
            <pc:sldMk cId="409192146" sldId="301"/>
            <ac:picMk id="4" creationId="{6323F439-12B7-4FF6-802D-ED41ED5C8ABB}"/>
          </ac:picMkLst>
        </pc:picChg>
        <pc:picChg chg="add del mod">
          <ac:chgData name="Nirdesh Singh" userId="561b678085b76ca2" providerId="LiveId" clId="{06899515-52A3-4BF1-A34D-D61CA1772F53}" dt="2022-11-23T17:37:51.378" v="999" actId="478"/>
          <ac:picMkLst>
            <pc:docMk/>
            <pc:sldMk cId="409192146" sldId="301"/>
            <ac:picMk id="9" creationId="{DBED5913-008C-4429-9764-04039E0EAF2D}"/>
          </ac:picMkLst>
        </pc:picChg>
        <pc:picChg chg="add del mod">
          <ac:chgData name="Nirdesh Singh" userId="561b678085b76ca2" providerId="LiveId" clId="{06899515-52A3-4BF1-A34D-D61CA1772F53}" dt="2022-11-23T17:40:49.628" v="1015" actId="478"/>
          <ac:picMkLst>
            <pc:docMk/>
            <pc:sldMk cId="409192146" sldId="301"/>
            <ac:picMk id="10" creationId="{25EA0FA3-C051-4A5B-814D-3825E351DBD6}"/>
          </ac:picMkLst>
        </pc:picChg>
        <pc:picChg chg="add mod">
          <ac:chgData name="Nirdesh Singh" userId="561b678085b76ca2" providerId="LiveId" clId="{06899515-52A3-4BF1-A34D-D61CA1772F53}" dt="2022-11-23T17:40:57.721" v="1018" actId="1076"/>
          <ac:picMkLst>
            <pc:docMk/>
            <pc:sldMk cId="409192146" sldId="301"/>
            <ac:picMk id="12" creationId="{DF25B697-F404-4446-B478-FAB7F7C7B714}"/>
          </ac:picMkLst>
        </pc:picChg>
      </pc:sldChg>
      <pc:sldChg chg="addSp delSp modSp new mod ord">
        <pc:chgData name="Nirdesh Singh" userId="561b678085b76ca2" providerId="LiveId" clId="{06899515-52A3-4BF1-A34D-D61CA1772F53}" dt="2022-11-23T17:57:10.679" v="1109"/>
        <pc:sldMkLst>
          <pc:docMk/>
          <pc:sldMk cId="2095679594" sldId="302"/>
        </pc:sldMkLst>
        <pc:spChg chg="del">
          <ac:chgData name="Nirdesh Singh" userId="561b678085b76ca2" providerId="LiveId" clId="{06899515-52A3-4BF1-A34D-D61CA1772F53}" dt="2022-11-23T17:01:04.997" v="788" actId="478"/>
          <ac:spMkLst>
            <pc:docMk/>
            <pc:sldMk cId="2095679594" sldId="302"/>
            <ac:spMk id="2" creationId="{424A218B-E361-4D0E-A63D-9BA6F56AB039}"/>
          </ac:spMkLst>
        </pc:spChg>
        <pc:spChg chg="del">
          <ac:chgData name="Nirdesh Singh" userId="561b678085b76ca2" providerId="LiveId" clId="{06899515-52A3-4BF1-A34D-D61CA1772F53}" dt="2022-11-23T17:01:05.703" v="789" actId="478"/>
          <ac:spMkLst>
            <pc:docMk/>
            <pc:sldMk cId="2095679594" sldId="302"/>
            <ac:spMk id="3" creationId="{EA73617D-8870-4433-903E-F51289A8543E}"/>
          </ac:spMkLst>
        </pc:spChg>
        <pc:spChg chg="add del mod">
          <ac:chgData name="Nirdesh Singh" userId="561b678085b76ca2" providerId="LiveId" clId="{06899515-52A3-4BF1-A34D-D61CA1772F53}" dt="2022-11-23T17:42:34.141" v="1022"/>
          <ac:spMkLst>
            <pc:docMk/>
            <pc:sldMk cId="2095679594" sldId="302"/>
            <ac:spMk id="6" creationId="{571BC705-66A1-41E6-AC4F-E3BF0854E1B1}"/>
          </ac:spMkLst>
        </pc:spChg>
        <pc:spChg chg="add mod">
          <ac:chgData name="Nirdesh Singh" userId="561b678085b76ca2" providerId="LiveId" clId="{06899515-52A3-4BF1-A34D-D61CA1772F53}" dt="2022-11-23T17:47:05.173" v="1063" actId="255"/>
          <ac:spMkLst>
            <pc:docMk/>
            <pc:sldMk cId="2095679594" sldId="302"/>
            <ac:spMk id="7" creationId="{5010675B-A4CD-4E5D-95CB-9EEB8DA7BA11}"/>
          </ac:spMkLst>
        </pc:spChg>
        <pc:spChg chg="add mod">
          <ac:chgData name="Nirdesh Singh" userId="561b678085b76ca2" providerId="LiveId" clId="{06899515-52A3-4BF1-A34D-D61CA1772F53}" dt="2022-11-23T17:43:03.363" v="1032" actId="113"/>
          <ac:spMkLst>
            <pc:docMk/>
            <pc:sldMk cId="2095679594" sldId="302"/>
            <ac:spMk id="8" creationId="{AF74367C-CC8D-485C-8F78-FF7BFABA7F64}"/>
          </ac:spMkLst>
        </pc:spChg>
        <pc:spChg chg="add mod">
          <ac:chgData name="Nirdesh Singh" userId="561b678085b76ca2" providerId="LiveId" clId="{06899515-52A3-4BF1-A34D-D61CA1772F53}" dt="2022-11-23T17:42:39.624" v="1025"/>
          <ac:spMkLst>
            <pc:docMk/>
            <pc:sldMk cId="2095679594" sldId="302"/>
            <ac:spMk id="9" creationId="{5D6CA00E-A22A-454C-9CC4-2B2C60C93940}"/>
          </ac:spMkLst>
        </pc:spChg>
        <pc:spChg chg="add mod">
          <ac:chgData name="Nirdesh Singh" userId="561b678085b76ca2" providerId="LiveId" clId="{06899515-52A3-4BF1-A34D-D61CA1772F53}" dt="2022-11-23T17:42:39.624" v="1025"/>
          <ac:spMkLst>
            <pc:docMk/>
            <pc:sldMk cId="2095679594" sldId="302"/>
            <ac:spMk id="10" creationId="{BE1C5161-83CB-4706-98C4-1F3BA951E803}"/>
          </ac:spMkLst>
        </pc:spChg>
        <pc:spChg chg="add del mod">
          <ac:chgData name="Nirdesh Singh" userId="561b678085b76ca2" providerId="LiveId" clId="{06899515-52A3-4BF1-A34D-D61CA1772F53}" dt="2022-11-23T17:42:45.179" v="1026" actId="478"/>
          <ac:spMkLst>
            <pc:docMk/>
            <pc:sldMk cId="2095679594" sldId="302"/>
            <ac:spMk id="11" creationId="{79A66D52-443B-416E-84C7-84864E5C582C}"/>
          </ac:spMkLst>
        </pc:spChg>
        <pc:picChg chg="add del mod">
          <ac:chgData name="Nirdesh Singh" userId="561b678085b76ca2" providerId="LiveId" clId="{06899515-52A3-4BF1-A34D-D61CA1772F53}" dt="2022-11-23T17:42:36.150" v="1024" actId="478"/>
          <ac:picMkLst>
            <pc:docMk/>
            <pc:sldMk cId="2095679594" sldId="302"/>
            <ac:picMk id="4" creationId="{5EE322DE-72FC-420F-9181-9ADEE00DC6DC}"/>
          </ac:picMkLst>
        </pc:picChg>
        <pc:picChg chg="add mod">
          <ac:chgData name="Nirdesh Singh" userId="561b678085b76ca2" providerId="LiveId" clId="{06899515-52A3-4BF1-A34D-D61CA1772F53}" dt="2022-11-23T17:47:31.295" v="1069" actId="14100"/>
          <ac:picMkLst>
            <pc:docMk/>
            <pc:sldMk cId="2095679594" sldId="302"/>
            <ac:picMk id="12" creationId="{287517B2-4AC7-4224-AAAC-72F415B1FC86}"/>
          </ac:picMkLst>
        </pc:picChg>
        <pc:picChg chg="add mod">
          <ac:chgData name="Nirdesh Singh" userId="561b678085b76ca2" providerId="LiveId" clId="{06899515-52A3-4BF1-A34D-D61CA1772F53}" dt="2022-11-23T17:42:49.829" v="1027"/>
          <ac:picMkLst>
            <pc:docMk/>
            <pc:sldMk cId="2095679594" sldId="302"/>
            <ac:picMk id="16" creationId="{87442250-B4E9-4DDB-A7E1-B8E9FF74485E}"/>
          </ac:picMkLst>
        </pc:picChg>
        <pc:cxnChg chg="add del mod">
          <ac:chgData name="Nirdesh Singh" userId="561b678085b76ca2" providerId="LiveId" clId="{06899515-52A3-4BF1-A34D-D61CA1772F53}" dt="2022-11-23T17:47:00.982" v="1062" actId="478"/>
          <ac:cxnSpMkLst>
            <pc:docMk/>
            <pc:sldMk cId="2095679594" sldId="302"/>
            <ac:cxnSpMk id="13" creationId="{EC70CE4E-81DA-4796-8E16-47C2631C3A1B}"/>
          </ac:cxnSpMkLst>
        </pc:cxnChg>
        <pc:cxnChg chg="add mod">
          <ac:chgData name="Nirdesh Singh" userId="561b678085b76ca2" providerId="LiveId" clId="{06899515-52A3-4BF1-A34D-D61CA1772F53}" dt="2022-11-23T17:47:23.882" v="1068" actId="1076"/>
          <ac:cxnSpMkLst>
            <pc:docMk/>
            <pc:sldMk cId="2095679594" sldId="302"/>
            <ac:cxnSpMk id="14" creationId="{AB2F9799-846D-400F-BD30-5FFF9E2DA4C7}"/>
          </ac:cxnSpMkLst>
        </pc:cxnChg>
        <pc:cxnChg chg="add mod">
          <ac:chgData name="Nirdesh Singh" userId="561b678085b76ca2" providerId="LiveId" clId="{06899515-52A3-4BF1-A34D-D61CA1772F53}" dt="2022-11-23T17:47:21.242" v="1067" actId="1076"/>
          <ac:cxnSpMkLst>
            <pc:docMk/>
            <pc:sldMk cId="2095679594" sldId="302"/>
            <ac:cxnSpMk id="15" creationId="{B7978FC3-87D5-47DC-87E0-C676160C4B2D}"/>
          </ac:cxnSpMkLst>
        </pc:cxnChg>
        <pc:cxnChg chg="add mod">
          <ac:chgData name="Nirdesh Singh" userId="561b678085b76ca2" providerId="LiveId" clId="{06899515-52A3-4BF1-A34D-D61CA1772F53}" dt="2022-11-23T17:47:14.134" v="1064" actId="1076"/>
          <ac:cxnSpMkLst>
            <pc:docMk/>
            <pc:sldMk cId="2095679594" sldId="302"/>
            <ac:cxnSpMk id="17" creationId="{94202586-B7C8-433C-B6D7-341643E2B019}"/>
          </ac:cxnSpMkLst>
        </pc:cxnChg>
      </pc:sldChg>
      <pc:sldChg chg="addSp delSp modSp new mod ord">
        <pc:chgData name="Nirdesh Singh" userId="561b678085b76ca2" providerId="LiveId" clId="{06899515-52A3-4BF1-A34D-D61CA1772F53}" dt="2022-11-23T18:01:54.529" v="1114"/>
        <pc:sldMkLst>
          <pc:docMk/>
          <pc:sldMk cId="2420194635" sldId="303"/>
        </pc:sldMkLst>
        <pc:spChg chg="del">
          <ac:chgData name="Nirdesh Singh" userId="561b678085b76ca2" providerId="LiveId" clId="{06899515-52A3-4BF1-A34D-D61CA1772F53}" dt="2022-11-23T17:01:09.896" v="791" actId="478"/>
          <ac:spMkLst>
            <pc:docMk/>
            <pc:sldMk cId="2420194635" sldId="303"/>
            <ac:spMk id="2" creationId="{DD1A05DD-5AC9-4271-9AA7-729231DF2281}"/>
          </ac:spMkLst>
        </pc:spChg>
        <pc:spChg chg="del">
          <ac:chgData name="Nirdesh Singh" userId="561b678085b76ca2" providerId="LiveId" clId="{06899515-52A3-4BF1-A34D-D61CA1772F53}" dt="2022-11-23T17:01:11.338" v="792" actId="478"/>
          <ac:spMkLst>
            <pc:docMk/>
            <pc:sldMk cId="2420194635" sldId="303"/>
            <ac:spMk id="3" creationId="{B65E8C83-01BE-42B3-A227-D7E027732FC2}"/>
          </ac:spMkLst>
        </pc:spChg>
        <pc:spChg chg="add del">
          <ac:chgData name="Nirdesh Singh" userId="561b678085b76ca2" providerId="LiveId" clId="{06899515-52A3-4BF1-A34D-D61CA1772F53}" dt="2022-11-23T17:44:25.899" v="1035" actId="478"/>
          <ac:spMkLst>
            <pc:docMk/>
            <pc:sldMk cId="2420194635" sldId="303"/>
            <ac:spMk id="6" creationId="{842388DF-437D-4B2A-A8A7-4DB18FC9233D}"/>
          </ac:spMkLst>
        </pc:spChg>
        <pc:spChg chg="add mod">
          <ac:chgData name="Nirdesh Singh" userId="561b678085b76ca2" providerId="LiveId" clId="{06899515-52A3-4BF1-A34D-D61CA1772F53}" dt="2022-11-23T17:48:53.433" v="1076" actId="14100"/>
          <ac:spMkLst>
            <pc:docMk/>
            <pc:sldMk cId="2420194635" sldId="303"/>
            <ac:spMk id="7" creationId="{12E65BD3-A212-407C-9B2A-12C4CC3F53F1}"/>
          </ac:spMkLst>
        </pc:spChg>
        <pc:spChg chg="add mod">
          <ac:chgData name="Nirdesh Singh" userId="561b678085b76ca2" providerId="LiveId" clId="{06899515-52A3-4BF1-A34D-D61CA1772F53}" dt="2022-11-23T17:44:31.464" v="1038" actId="1076"/>
          <ac:spMkLst>
            <pc:docMk/>
            <pc:sldMk cId="2420194635" sldId="303"/>
            <ac:spMk id="8" creationId="{2526992A-DE35-4D35-A2BA-5F20A94F95EA}"/>
          </ac:spMkLst>
        </pc:spChg>
        <pc:spChg chg="add mod">
          <ac:chgData name="Nirdesh Singh" userId="561b678085b76ca2" providerId="LiveId" clId="{06899515-52A3-4BF1-A34D-D61CA1772F53}" dt="2022-11-23T17:45:26.531" v="1055" actId="1076"/>
          <ac:spMkLst>
            <pc:docMk/>
            <pc:sldMk cId="2420194635" sldId="303"/>
            <ac:spMk id="12" creationId="{5A0D104C-1E84-4165-92CD-3FB2ECAB6D6A}"/>
          </ac:spMkLst>
        </pc:spChg>
        <pc:picChg chg="add del mod">
          <ac:chgData name="Nirdesh Singh" userId="561b678085b76ca2" providerId="LiveId" clId="{06899515-52A3-4BF1-A34D-D61CA1772F53}" dt="2022-11-23T17:44:26.809" v="1036" actId="478"/>
          <ac:picMkLst>
            <pc:docMk/>
            <pc:sldMk cId="2420194635" sldId="303"/>
            <ac:picMk id="4" creationId="{6EC439A2-CC55-441A-AAFF-D797B4D22B5A}"/>
          </ac:picMkLst>
        </pc:picChg>
        <pc:picChg chg="add del mod">
          <ac:chgData name="Nirdesh Singh" userId="561b678085b76ca2" providerId="LiveId" clId="{06899515-52A3-4BF1-A34D-D61CA1772F53}" dt="2022-11-23T18:01:53.869" v="1113" actId="478"/>
          <ac:picMkLst>
            <pc:docMk/>
            <pc:sldMk cId="2420194635" sldId="303"/>
            <ac:picMk id="9" creationId="{0366668B-6B5D-44D8-BCC6-D6AE2D6E1EA8}"/>
          </ac:picMkLst>
        </pc:picChg>
        <pc:picChg chg="add mod">
          <ac:chgData name="Nirdesh Singh" userId="561b678085b76ca2" providerId="LiveId" clId="{06899515-52A3-4BF1-A34D-D61CA1772F53}" dt="2022-11-23T17:45:33.297" v="1058" actId="1076"/>
          <ac:picMkLst>
            <pc:docMk/>
            <pc:sldMk cId="2420194635" sldId="303"/>
            <ac:picMk id="10" creationId="{7080A9E1-8685-43D8-9470-EF2C2FB89D92}"/>
          </ac:picMkLst>
        </pc:picChg>
        <pc:picChg chg="add mod">
          <ac:chgData name="Nirdesh Singh" userId="561b678085b76ca2" providerId="LiveId" clId="{06899515-52A3-4BF1-A34D-D61CA1772F53}" dt="2022-11-23T18:01:54.529" v="1114"/>
          <ac:picMkLst>
            <pc:docMk/>
            <pc:sldMk cId="2420194635" sldId="303"/>
            <ac:picMk id="13" creationId="{9DE09E41-0F6A-442D-AD5E-5E3EAD5362C5}"/>
          </ac:picMkLst>
        </pc:picChg>
      </pc:sldChg>
      <pc:sldChg chg="addSp delSp modSp new del mod ord">
        <pc:chgData name="Nirdesh Singh" userId="561b678085b76ca2" providerId="LiveId" clId="{06899515-52A3-4BF1-A34D-D61CA1772F53}" dt="2022-11-23T17:54:53.640" v="1098" actId="2696"/>
        <pc:sldMkLst>
          <pc:docMk/>
          <pc:sldMk cId="440606440" sldId="304"/>
        </pc:sldMkLst>
        <pc:spChg chg="del">
          <ac:chgData name="Nirdesh Singh" userId="561b678085b76ca2" providerId="LiveId" clId="{06899515-52A3-4BF1-A34D-D61CA1772F53}" dt="2022-11-23T17:01:17.385" v="794" actId="478"/>
          <ac:spMkLst>
            <pc:docMk/>
            <pc:sldMk cId="440606440" sldId="304"/>
            <ac:spMk id="2" creationId="{B38E347F-32BD-407D-918E-50F4155D295D}"/>
          </ac:spMkLst>
        </pc:spChg>
        <pc:spChg chg="del">
          <ac:chgData name="Nirdesh Singh" userId="561b678085b76ca2" providerId="LiveId" clId="{06899515-52A3-4BF1-A34D-D61CA1772F53}" dt="2022-11-23T17:01:18.564" v="795" actId="478"/>
          <ac:spMkLst>
            <pc:docMk/>
            <pc:sldMk cId="440606440" sldId="304"/>
            <ac:spMk id="3" creationId="{7907C769-66B5-43AE-A8AC-C224AC0EA177}"/>
          </ac:spMkLst>
        </pc:spChg>
        <pc:spChg chg="add">
          <ac:chgData name="Nirdesh Singh" userId="561b678085b76ca2" providerId="LiveId" clId="{06899515-52A3-4BF1-A34D-D61CA1772F53}" dt="2022-11-23T17:01:19.717" v="796" actId="22"/>
          <ac:spMkLst>
            <pc:docMk/>
            <pc:sldMk cId="440606440" sldId="304"/>
            <ac:spMk id="6" creationId="{2F7F62A5-0239-4C9F-81BC-9F28A8321D50}"/>
          </ac:spMkLst>
        </pc:spChg>
        <pc:picChg chg="add mod">
          <ac:chgData name="Nirdesh Singh" userId="561b678085b76ca2" providerId="LiveId" clId="{06899515-52A3-4BF1-A34D-D61CA1772F53}" dt="2022-11-23T17:00:27.449" v="779"/>
          <ac:picMkLst>
            <pc:docMk/>
            <pc:sldMk cId="440606440" sldId="304"/>
            <ac:picMk id="4" creationId="{A83CDD49-28C9-44CF-A74E-17BACE3FA819}"/>
          </ac:picMkLst>
        </pc:picChg>
      </pc:sldChg>
      <pc:sldChg chg="addSp delSp modSp new mod ord">
        <pc:chgData name="Nirdesh Singh" userId="561b678085b76ca2" providerId="LiveId" clId="{06899515-52A3-4BF1-A34D-D61CA1772F53}" dt="2022-11-23T17:56:36.361" v="1105"/>
        <pc:sldMkLst>
          <pc:docMk/>
          <pc:sldMk cId="3640917794" sldId="305"/>
        </pc:sldMkLst>
        <pc:spChg chg="del">
          <ac:chgData name="Nirdesh Singh" userId="561b678085b76ca2" providerId="LiveId" clId="{06899515-52A3-4BF1-A34D-D61CA1772F53}" dt="2022-11-23T17:01:23.810" v="797" actId="478"/>
          <ac:spMkLst>
            <pc:docMk/>
            <pc:sldMk cId="3640917794" sldId="305"/>
            <ac:spMk id="2" creationId="{D8E36BC4-DFAF-4512-8DB4-2F98A4C5A586}"/>
          </ac:spMkLst>
        </pc:spChg>
        <pc:spChg chg="del">
          <ac:chgData name="Nirdesh Singh" userId="561b678085b76ca2" providerId="LiveId" clId="{06899515-52A3-4BF1-A34D-D61CA1772F53}" dt="2022-11-23T17:01:24.628" v="798" actId="478"/>
          <ac:spMkLst>
            <pc:docMk/>
            <pc:sldMk cId="3640917794" sldId="305"/>
            <ac:spMk id="3" creationId="{28FEB1A4-192F-44B8-BC39-B65729A523E8}"/>
          </ac:spMkLst>
        </pc:spChg>
        <pc:spChg chg="add del">
          <ac:chgData name="Nirdesh Singh" userId="561b678085b76ca2" providerId="LiveId" clId="{06899515-52A3-4BF1-A34D-D61CA1772F53}" dt="2022-11-23T17:49:26.702" v="1079" actId="478"/>
          <ac:spMkLst>
            <pc:docMk/>
            <pc:sldMk cId="3640917794" sldId="305"/>
            <ac:spMk id="6" creationId="{11C17D5F-CCEF-474B-B295-B2A504424E78}"/>
          </ac:spMkLst>
        </pc:spChg>
        <pc:spChg chg="add mod">
          <ac:chgData name="Nirdesh Singh" userId="561b678085b76ca2" providerId="LiveId" clId="{06899515-52A3-4BF1-A34D-D61CA1772F53}" dt="2022-11-23T17:54:24.459" v="1097" actId="1076"/>
          <ac:spMkLst>
            <pc:docMk/>
            <pc:sldMk cId="3640917794" sldId="305"/>
            <ac:spMk id="8" creationId="{E765007A-8B7B-4226-BCAB-BC0283F5D651}"/>
          </ac:spMkLst>
        </pc:spChg>
        <pc:picChg chg="add mod">
          <ac:chgData name="Nirdesh Singh" userId="561b678085b76ca2" providerId="LiveId" clId="{06899515-52A3-4BF1-A34D-D61CA1772F53}" dt="2022-11-23T17:00:32.272" v="780"/>
          <ac:picMkLst>
            <pc:docMk/>
            <pc:sldMk cId="3640917794" sldId="305"/>
            <ac:picMk id="4" creationId="{EE287F3E-F7E9-44C9-892E-B9F2DA431E67}"/>
          </ac:picMkLst>
        </pc:picChg>
        <pc:picChg chg="add del mod">
          <ac:chgData name="Nirdesh Singh" userId="561b678085b76ca2" providerId="LiveId" clId="{06899515-52A3-4BF1-A34D-D61CA1772F53}" dt="2022-11-23T17:53:17.770" v="1090" actId="478"/>
          <ac:picMkLst>
            <pc:docMk/>
            <pc:sldMk cId="3640917794" sldId="305"/>
            <ac:picMk id="10" creationId="{D34E7910-DF7A-4B8A-BE1C-5B8A3125C143}"/>
          </ac:picMkLst>
        </pc:picChg>
        <pc:picChg chg="add mod">
          <ac:chgData name="Nirdesh Singh" userId="561b678085b76ca2" providerId="LiveId" clId="{06899515-52A3-4BF1-A34D-D61CA1772F53}" dt="2022-11-23T17:54:17.491" v="1096" actId="1076"/>
          <ac:picMkLst>
            <pc:docMk/>
            <pc:sldMk cId="3640917794" sldId="305"/>
            <ac:picMk id="12" creationId="{7EF17744-EE46-4041-865C-5213F1AA42FC}"/>
          </ac:picMkLst>
        </pc:picChg>
      </pc:sldChg>
      <pc:sldChg chg="addSp delSp modSp new mod">
        <pc:chgData name="Nirdesh Singh" userId="561b678085b76ca2" providerId="LiveId" clId="{06899515-52A3-4BF1-A34D-D61CA1772F53}" dt="2022-11-23T17:56:25.549" v="1103" actId="1076"/>
        <pc:sldMkLst>
          <pc:docMk/>
          <pc:sldMk cId="3737906973" sldId="306"/>
        </pc:sldMkLst>
        <pc:spChg chg="del">
          <ac:chgData name="Nirdesh Singh" userId="561b678085b76ca2" providerId="LiveId" clId="{06899515-52A3-4BF1-A34D-D61CA1772F53}" dt="2022-11-23T17:01:28.710" v="800" actId="478"/>
          <ac:spMkLst>
            <pc:docMk/>
            <pc:sldMk cId="3737906973" sldId="306"/>
            <ac:spMk id="2" creationId="{636A7AC9-B9D3-4EAB-83C9-78D14EFA0F1A}"/>
          </ac:spMkLst>
        </pc:spChg>
        <pc:spChg chg="del">
          <ac:chgData name="Nirdesh Singh" userId="561b678085b76ca2" providerId="LiveId" clId="{06899515-52A3-4BF1-A34D-D61CA1772F53}" dt="2022-11-23T17:01:29.511" v="801" actId="478"/>
          <ac:spMkLst>
            <pc:docMk/>
            <pc:sldMk cId="3737906973" sldId="306"/>
            <ac:spMk id="3" creationId="{8ADA1A7E-A060-48C9-A274-30A12D05303C}"/>
          </ac:spMkLst>
        </pc:spChg>
        <pc:spChg chg="add del">
          <ac:chgData name="Nirdesh Singh" userId="561b678085b76ca2" providerId="LiveId" clId="{06899515-52A3-4BF1-A34D-D61CA1772F53}" dt="2022-11-23T17:56:11.585" v="1099" actId="478"/>
          <ac:spMkLst>
            <pc:docMk/>
            <pc:sldMk cId="3737906973" sldId="306"/>
            <ac:spMk id="6" creationId="{FF5517B4-45FC-408B-B7CD-FB9D2D3C3A80}"/>
          </ac:spMkLst>
        </pc:spChg>
        <pc:picChg chg="add mod">
          <ac:chgData name="Nirdesh Singh" userId="561b678085b76ca2" providerId="LiveId" clId="{06899515-52A3-4BF1-A34D-D61CA1772F53}" dt="2022-11-23T17:00:36.529" v="781"/>
          <ac:picMkLst>
            <pc:docMk/>
            <pc:sldMk cId="3737906973" sldId="306"/>
            <ac:picMk id="4" creationId="{50B10EA5-CF06-4B58-8818-17B143F21144}"/>
          </ac:picMkLst>
        </pc:picChg>
        <pc:picChg chg="add mod">
          <ac:chgData name="Nirdesh Singh" userId="561b678085b76ca2" providerId="LiveId" clId="{06899515-52A3-4BF1-A34D-D61CA1772F53}" dt="2022-11-23T17:56:25.549" v="1103" actId="1076"/>
          <ac:picMkLst>
            <pc:docMk/>
            <pc:sldMk cId="3737906973" sldId="306"/>
            <ac:picMk id="8" creationId="{0AD60B27-E7A1-470B-A940-252389C246CA}"/>
          </ac:picMkLst>
        </pc:picChg>
      </pc:sldChg>
      <pc:sldChg chg="addSp delSp modSp new mod">
        <pc:chgData name="Nirdesh Singh" userId="561b678085b76ca2" providerId="LiveId" clId="{06899515-52A3-4BF1-A34D-D61CA1772F53}" dt="2022-11-24T21:32:55.249" v="1366" actId="1076"/>
        <pc:sldMkLst>
          <pc:docMk/>
          <pc:sldMk cId="3891332026" sldId="307"/>
        </pc:sldMkLst>
        <pc:spChg chg="del">
          <ac:chgData name="Nirdesh Singh" userId="561b678085b76ca2" providerId="LiveId" clId="{06899515-52A3-4BF1-A34D-D61CA1772F53}" dt="2022-11-24T21:10:20.888" v="1120" actId="478"/>
          <ac:spMkLst>
            <pc:docMk/>
            <pc:sldMk cId="3891332026" sldId="307"/>
            <ac:spMk id="2" creationId="{35ADC1CA-CA0E-4957-88DD-3470156C156B}"/>
          </ac:spMkLst>
        </pc:spChg>
        <pc:spChg chg="del">
          <ac:chgData name="Nirdesh Singh" userId="561b678085b76ca2" providerId="LiveId" clId="{06899515-52A3-4BF1-A34D-D61CA1772F53}" dt="2022-11-24T21:10:21.597" v="1121" actId="478"/>
          <ac:spMkLst>
            <pc:docMk/>
            <pc:sldMk cId="3891332026" sldId="307"/>
            <ac:spMk id="3" creationId="{AA5A95D0-07DF-4FA1-8E2D-87D852317AD7}"/>
          </ac:spMkLst>
        </pc:spChg>
        <pc:spChg chg="add mod">
          <ac:chgData name="Nirdesh Singh" userId="561b678085b76ca2" providerId="LiveId" clId="{06899515-52A3-4BF1-A34D-D61CA1772F53}" dt="2022-11-24T21:32:55.249" v="1366" actId="1076"/>
          <ac:spMkLst>
            <pc:docMk/>
            <pc:sldMk cId="3891332026" sldId="307"/>
            <ac:spMk id="14" creationId="{320BFD4D-4B84-454C-AAE7-8D792829DA0D}"/>
          </ac:spMkLst>
        </pc:spChg>
        <pc:spChg chg="add del mod">
          <ac:chgData name="Nirdesh Singh" userId="561b678085b76ca2" providerId="LiveId" clId="{06899515-52A3-4BF1-A34D-D61CA1772F53}" dt="2022-11-24T21:20:29.656" v="1198" actId="478"/>
          <ac:spMkLst>
            <pc:docMk/>
            <pc:sldMk cId="3891332026" sldId="307"/>
            <ac:spMk id="16" creationId="{41EADADA-E239-407F-AEF5-D36AAF22870E}"/>
          </ac:spMkLst>
        </pc:spChg>
        <pc:picChg chg="add mod">
          <ac:chgData name="Nirdesh Singh" userId="561b678085b76ca2" providerId="LiveId" clId="{06899515-52A3-4BF1-A34D-D61CA1772F53}" dt="2022-11-24T21:10:37.724" v="1126"/>
          <ac:picMkLst>
            <pc:docMk/>
            <pc:sldMk cId="3891332026" sldId="307"/>
            <ac:picMk id="4" creationId="{C5587D70-6057-4857-BAB0-66593F31C5D3}"/>
          </ac:picMkLst>
        </pc:picChg>
        <pc:picChg chg="add mod">
          <ac:chgData name="Nirdesh Singh" userId="561b678085b76ca2" providerId="LiveId" clId="{06899515-52A3-4BF1-A34D-D61CA1772F53}" dt="2022-11-24T21:30:39.613" v="1349" actId="1076"/>
          <ac:picMkLst>
            <pc:docMk/>
            <pc:sldMk cId="3891332026" sldId="307"/>
            <ac:picMk id="6" creationId="{90B4DF14-FADD-4A70-A9E1-C7930023C063}"/>
          </ac:picMkLst>
        </pc:picChg>
        <pc:picChg chg="add mod">
          <ac:chgData name="Nirdesh Singh" userId="561b678085b76ca2" providerId="LiveId" clId="{06899515-52A3-4BF1-A34D-D61CA1772F53}" dt="2022-11-24T21:30:42.677" v="1350" actId="1076"/>
          <ac:picMkLst>
            <pc:docMk/>
            <pc:sldMk cId="3891332026" sldId="307"/>
            <ac:picMk id="8" creationId="{1F23554D-9D34-4690-8D8D-094FEBC7E871}"/>
          </ac:picMkLst>
        </pc:picChg>
        <pc:picChg chg="add mod">
          <ac:chgData name="Nirdesh Singh" userId="561b678085b76ca2" providerId="LiveId" clId="{06899515-52A3-4BF1-A34D-D61CA1772F53}" dt="2022-11-24T21:30:52.889" v="1355" actId="1076"/>
          <ac:picMkLst>
            <pc:docMk/>
            <pc:sldMk cId="3891332026" sldId="307"/>
            <ac:picMk id="10" creationId="{5EFC3AC2-7DA0-4EEF-A9CB-EDCE29A4D4E1}"/>
          </ac:picMkLst>
        </pc:picChg>
        <pc:picChg chg="add mod">
          <ac:chgData name="Nirdesh Singh" userId="561b678085b76ca2" providerId="LiveId" clId="{06899515-52A3-4BF1-A34D-D61CA1772F53}" dt="2022-11-24T21:31:07.513" v="1360" actId="1076"/>
          <ac:picMkLst>
            <pc:docMk/>
            <pc:sldMk cId="3891332026" sldId="307"/>
            <ac:picMk id="12" creationId="{5934D999-B4B5-4EF6-8F20-5C124DE98600}"/>
          </ac:picMkLst>
        </pc:picChg>
        <pc:picChg chg="add mod">
          <ac:chgData name="Nirdesh Singh" userId="561b678085b76ca2" providerId="LiveId" clId="{06899515-52A3-4BF1-A34D-D61CA1772F53}" dt="2022-11-24T21:30:47.659" v="1352" actId="1076"/>
          <ac:picMkLst>
            <pc:docMk/>
            <pc:sldMk cId="3891332026" sldId="307"/>
            <ac:picMk id="18" creationId="{90961F84-0A40-424A-A9CE-0B5074D35626}"/>
          </ac:picMkLst>
        </pc:picChg>
        <pc:picChg chg="add mod">
          <ac:chgData name="Nirdesh Singh" userId="561b678085b76ca2" providerId="LiveId" clId="{06899515-52A3-4BF1-A34D-D61CA1772F53}" dt="2022-11-24T21:31:18.222" v="1364" actId="1076"/>
          <ac:picMkLst>
            <pc:docMk/>
            <pc:sldMk cId="3891332026" sldId="307"/>
            <ac:picMk id="20" creationId="{FBB744FE-D67C-4415-B307-382FF55CF4D9}"/>
          </ac:picMkLst>
        </pc:picChg>
      </pc:sldChg>
      <pc:sldChg chg="addSp delSp modSp new mod ord">
        <pc:chgData name="Nirdesh Singh" userId="561b678085b76ca2" providerId="LiveId" clId="{06899515-52A3-4BF1-A34D-D61CA1772F53}" dt="2022-11-24T21:28:17.406" v="1337" actId="1076"/>
        <pc:sldMkLst>
          <pc:docMk/>
          <pc:sldMk cId="4273945109" sldId="308"/>
        </pc:sldMkLst>
        <pc:spChg chg="del">
          <ac:chgData name="Nirdesh Singh" userId="561b678085b76ca2" providerId="LiveId" clId="{06899515-52A3-4BF1-A34D-D61CA1772F53}" dt="2022-11-24T21:10:23.756" v="1122" actId="478"/>
          <ac:spMkLst>
            <pc:docMk/>
            <pc:sldMk cId="4273945109" sldId="308"/>
            <ac:spMk id="2" creationId="{48F14E7F-4AE9-429E-907B-4261E2ED3DF8}"/>
          </ac:spMkLst>
        </pc:spChg>
        <pc:spChg chg="del">
          <ac:chgData name="Nirdesh Singh" userId="561b678085b76ca2" providerId="LiveId" clId="{06899515-52A3-4BF1-A34D-D61CA1772F53}" dt="2022-11-24T21:10:24.991" v="1123" actId="478"/>
          <ac:spMkLst>
            <pc:docMk/>
            <pc:sldMk cId="4273945109" sldId="308"/>
            <ac:spMk id="3" creationId="{9A5D06FD-01FA-46F7-8380-34D7ADDDA9EC}"/>
          </ac:spMkLst>
        </pc:spChg>
        <pc:spChg chg="add mod">
          <ac:chgData name="Nirdesh Singh" userId="561b678085b76ca2" providerId="LiveId" clId="{06899515-52A3-4BF1-A34D-D61CA1772F53}" dt="2022-11-24T21:22:10.344" v="1241" actId="1076"/>
          <ac:spMkLst>
            <pc:docMk/>
            <pc:sldMk cId="4273945109" sldId="308"/>
            <ac:spMk id="6" creationId="{6360F5D1-C7A6-4D7E-A420-4D9AD54215EF}"/>
          </ac:spMkLst>
        </pc:spChg>
        <pc:spChg chg="add mod">
          <ac:chgData name="Nirdesh Singh" userId="561b678085b76ca2" providerId="LiveId" clId="{06899515-52A3-4BF1-A34D-D61CA1772F53}" dt="2022-11-24T21:28:17.406" v="1337" actId="1076"/>
          <ac:spMkLst>
            <pc:docMk/>
            <pc:sldMk cId="4273945109" sldId="308"/>
            <ac:spMk id="8" creationId="{46CEB21E-4750-4733-AD1A-833A7A0F8F62}"/>
          </ac:spMkLst>
        </pc:spChg>
        <pc:spChg chg="add mod">
          <ac:chgData name="Nirdesh Singh" userId="561b678085b76ca2" providerId="LiveId" clId="{06899515-52A3-4BF1-A34D-D61CA1772F53}" dt="2022-11-24T21:28:15.122" v="1336" actId="1076"/>
          <ac:spMkLst>
            <pc:docMk/>
            <pc:sldMk cId="4273945109" sldId="308"/>
            <ac:spMk id="10" creationId="{2CD4B03C-7AA3-4127-AA24-EB20284676D9}"/>
          </ac:spMkLst>
        </pc:spChg>
        <pc:spChg chg="add mod">
          <ac:chgData name="Nirdesh Singh" userId="561b678085b76ca2" providerId="LiveId" clId="{06899515-52A3-4BF1-A34D-D61CA1772F53}" dt="2022-11-24T21:27:23.795" v="1326" actId="1076"/>
          <ac:spMkLst>
            <pc:docMk/>
            <pc:sldMk cId="4273945109" sldId="308"/>
            <ac:spMk id="12" creationId="{3136F9BB-E273-4DBD-9F15-F2FD3023A1A6}"/>
          </ac:spMkLst>
        </pc:spChg>
        <pc:spChg chg="add mod">
          <ac:chgData name="Nirdesh Singh" userId="561b678085b76ca2" providerId="LiveId" clId="{06899515-52A3-4BF1-A34D-D61CA1772F53}" dt="2022-11-24T21:27:48.301" v="1335" actId="1076"/>
          <ac:spMkLst>
            <pc:docMk/>
            <pc:sldMk cId="4273945109" sldId="308"/>
            <ac:spMk id="14" creationId="{E613F08C-B036-489E-B39F-032781F786B5}"/>
          </ac:spMkLst>
        </pc:spChg>
        <pc:picChg chg="add mod">
          <ac:chgData name="Nirdesh Singh" userId="561b678085b76ca2" providerId="LiveId" clId="{06899515-52A3-4BF1-A34D-D61CA1772F53}" dt="2022-11-24T21:10:40.386" v="1127"/>
          <ac:picMkLst>
            <pc:docMk/>
            <pc:sldMk cId="4273945109" sldId="308"/>
            <ac:picMk id="4" creationId="{FB13D282-55B4-4180-99CE-7C23DCE3DD18}"/>
          </ac:picMkLst>
        </pc:picChg>
      </pc:sldChg>
      <pc:sldChg chg="addSp delSp modSp new del mod">
        <pc:chgData name="Nirdesh Singh" userId="561b678085b76ca2" providerId="LiveId" clId="{06899515-52A3-4BF1-A34D-D61CA1772F53}" dt="2022-11-24T21:31:27.343" v="1365" actId="2696"/>
        <pc:sldMkLst>
          <pc:docMk/>
          <pc:sldMk cId="1135016917" sldId="309"/>
        </pc:sldMkLst>
        <pc:spChg chg="del">
          <ac:chgData name="Nirdesh Singh" userId="561b678085b76ca2" providerId="LiveId" clId="{06899515-52A3-4BF1-A34D-D61CA1772F53}" dt="2022-11-24T21:10:26.952" v="1124" actId="478"/>
          <ac:spMkLst>
            <pc:docMk/>
            <pc:sldMk cId="1135016917" sldId="309"/>
            <ac:spMk id="2" creationId="{10FC7B71-AC9A-4626-A595-0651D5E12B11}"/>
          </ac:spMkLst>
        </pc:spChg>
        <pc:spChg chg="del">
          <ac:chgData name="Nirdesh Singh" userId="561b678085b76ca2" providerId="LiveId" clId="{06899515-52A3-4BF1-A34D-D61CA1772F53}" dt="2022-11-24T21:10:27.818" v="1125" actId="478"/>
          <ac:spMkLst>
            <pc:docMk/>
            <pc:sldMk cId="1135016917" sldId="309"/>
            <ac:spMk id="3" creationId="{F6E5171E-B1B3-49F7-8EE2-4E15CF1DFD95}"/>
          </ac:spMkLst>
        </pc:spChg>
        <pc:picChg chg="add mod">
          <ac:chgData name="Nirdesh Singh" userId="561b678085b76ca2" providerId="LiveId" clId="{06899515-52A3-4BF1-A34D-D61CA1772F53}" dt="2022-11-24T21:10:43.401" v="1128"/>
          <ac:picMkLst>
            <pc:docMk/>
            <pc:sldMk cId="1135016917" sldId="309"/>
            <ac:picMk id="4" creationId="{CF71393A-9E31-4077-BA01-C886B45135C7}"/>
          </ac:picMkLst>
        </pc:picChg>
      </pc:sldChg>
      <pc:sldChg chg="addSp delSp modSp new mod">
        <pc:chgData name="Nirdesh Singh" userId="561b678085b76ca2" providerId="LiveId" clId="{06899515-52A3-4BF1-A34D-D61CA1772F53}" dt="2022-11-26T14:49:12.464" v="2352"/>
        <pc:sldMkLst>
          <pc:docMk/>
          <pc:sldMk cId="3974989180" sldId="309"/>
        </pc:sldMkLst>
        <pc:spChg chg="del">
          <ac:chgData name="Nirdesh Singh" userId="561b678085b76ca2" providerId="LiveId" clId="{06899515-52A3-4BF1-A34D-D61CA1772F53}" dt="2022-11-26T13:05:42.450" v="1368" actId="478"/>
          <ac:spMkLst>
            <pc:docMk/>
            <pc:sldMk cId="3974989180" sldId="309"/>
            <ac:spMk id="2" creationId="{43D6C95F-213D-4E29-B2C8-4F57C1AFEA4A}"/>
          </ac:spMkLst>
        </pc:spChg>
        <pc:spChg chg="del">
          <ac:chgData name="Nirdesh Singh" userId="561b678085b76ca2" providerId="LiveId" clId="{06899515-52A3-4BF1-A34D-D61CA1772F53}" dt="2022-11-26T13:05:43.391" v="1369" actId="478"/>
          <ac:spMkLst>
            <pc:docMk/>
            <pc:sldMk cId="3974989180" sldId="309"/>
            <ac:spMk id="3" creationId="{CA4DAF2C-B8EC-4DD8-B037-ED397E6B725A}"/>
          </ac:spMkLst>
        </pc:spChg>
        <pc:spChg chg="add mod">
          <ac:chgData name="Nirdesh Singh" userId="561b678085b76ca2" providerId="LiveId" clId="{06899515-52A3-4BF1-A34D-D61CA1772F53}" dt="2022-11-26T14:12:11.024" v="1766" actId="1076"/>
          <ac:spMkLst>
            <pc:docMk/>
            <pc:sldMk cId="3974989180" sldId="309"/>
            <ac:spMk id="5" creationId="{CD34F836-7319-4716-9090-5DCA1A7CDDAA}"/>
          </ac:spMkLst>
        </pc:spChg>
        <pc:picChg chg="add mod">
          <ac:chgData name="Nirdesh Singh" userId="561b678085b76ca2" providerId="LiveId" clId="{06899515-52A3-4BF1-A34D-D61CA1772F53}" dt="2022-11-26T14:12:02.770" v="1765" actId="1076"/>
          <ac:picMkLst>
            <pc:docMk/>
            <pc:sldMk cId="3974989180" sldId="309"/>
            <ac:picMk id="7" creationId="{1723F246-A523-4A8A-A063-0570E04FC8BB}"/>
          </ac:picMkLst>
        </pc:picChg>
        <pc:picChg chg="add mod">
          <ac:chgData name="Nirdesh Singh" userId="561b678085b76ca2" providerId="LiveId" clId="{06899515-52A3-4BF1-A34D-D61CA1772F53}" dt="2022-11-26T14:49:12.464" v="2352"/>
          <ac:picMkLst>
            <pc:docMk/>
            <pc:sldMk cId="3974989180" sldId="309"/>
            <ac:picMk id="8" creationId="{4B00E1B4-CC7E-4091-BE12-21D3E5C51C88}"/>
          </ac:picMkLst>
        </pc:picChg>
      </pc:sldChg>
      <pc:sldChg chg="addSp delSp modSp new mod">
        <pc:chgData name="Nirdesh Singh" userId="561b678085b76ca2" providerId="LiveId" clId="{06899515-52A3-4BF1-A34D-D61CA1772F53}" dt="2022-11-26T14:49:16.549" v="2353"/>
        <pc:sldMkLst>
          <pc:docMk/>
          <pc:sldMk cId="3376285642" sldId="310"/>
        </pc:sldMkLst>
        <pc:spChg chg="del">
          <ac:chgData name="Nirdesh Singh" userId="561b678085b76ca2" providerId="LiveId" clId="{06899515-52A3-4BF1-A34D-D61CA1772F53}" dt="2022-11-26T13:06:08.707" v="1380" actId="478"/>
          <ac:spMkLst>
            <pc:docMk/>
            <pc:sldMk cId="3376285642" sldId="310"/>
            <ac:spMk id="2" creationId="{D6068673-C37C-4958-931E-2C9C2214A147}"/>
          </ac:spMkLst>
        </pc:spChg>
        <pc:spChg chg="del">
          <ac:chgData name="Nirdesh Singh" userId="561b678085b76ca2" providerId="LiveId" clId="{06899515-52A3-4BF1-A34D-D61CA1772F53}" dt="2022-11-26T13:06:09.790" v="1381" actId="478"/>
          <ac:spMkLst>
            <pc:docMk/>
            <pc:sldMk cId="3376285642" sldId="310"/>
            <ac:spMk id="3" creationId="{D85BAC56-D802-4720-A0EB-2EF8CB6A3C85}"/>
          </ac:spMkLst>
        </pc:spChg>
        <pc:spChg chg="add mod">
          <ac:chgData name="Nirdesh Singh" userId="561b678085b76ca2" providerId="LiveId" clId="{06899515-52A3-4BF1-A34D-D61CA1772F53}" dt="2022-11-26T14:12:27.571" v="1768" actId="1076"/>
          <ac:spMkLst>
            <pc:docMk/>
            <pc:sldMk cId="3376285642" sldId="310"/>
            <ac:spMk id="5" creationId="{498B86AA-E4EB-4241-B1D5-4C5AD609D86F}"/>
          </ac:spMkLst>
        </pc:spChg>
        <pc:picChg chg="add mod">
          <ac:chgData name="Nirdesh Singh" userId="561b678085b76ca2" providerId="LiveId" clId="{06899515-52A3-4BF1-A34D-D61CA1772F53}" dt="2022-11-26T14:14:23.503" v="1781" actId="1076"/>
          <ac:picMkLst>
            <pc:docMk/>
            <pc:sldMk cId="3376285642" sldId="310"/>
            <ac:picMk id="7" creationId="{196A6A53-518A-474F-856B-A8D672DE48BB}"/>
          </ac:picMkLst>
        </pc:picChg>
        <pc:picChg chg="add mod">
          <ac:chgData name="Nirdesh Singh" userId="561b678085b76ca2" providerId="LiveId" clId="{06899515-52A3-4BF1-A34D-D61CA1772F53}" dt="2022-11-26T14:14:16.862" v="1778" actId="1076"/>
          <ac:picMkLst>
            <pc:docMk/>
            <pc:sldMk cId="3376285642" sldId="310"/>
            <ac:picMk id="9" creationId="{AB174D9D-EB70-4E70-9FE3-F7FF66A12555}"/>
          </ac:picMkLst>
        </pc:picChg>
        <pc:picChg chg="add mod">
          <ac:chgData name="Nirdesh Singh" userId="561b678085b76ca2" providerId="LiveId" clId="{06899515-52A3-4BF1-A34D-D61CA1772F53}" dt="2022-11-26T14:14:42.529" v="1786" actId="1076"/>
          <ac:picMkLst>
            <pc:docMk/>
            <pc:sldMk cId="3376285642" sldId="310"/>
            <ac:picMk id="11" creationId="{BD90CA9C-851C-4C72-BBA3-877AA802EECE}"/>
          </ac:picMkLst>
        </pc:picChg>
        <pc:picChg chg="add mod">
          <ac:chgData name="Nirdesh Singh" userId="561b678085b76ca2" providerId="LiveId" clId="{06899515-52A3-4BF1-A34D-D61CA1772F53}" dt="2022-11-26T14:49:16.549" v="2353"/>
          <ac:picMkLst>
            <pc:docMk/>
            <pc:sldMk cId="3376285642" sldId="310"/>
            <ac:picMk id="12" creationId="{B484B033-910E-432A-9C45-1F3B8CA3BC58}"/>
          </ac:picMkLst>
        </pc:picChg>
      </pc:sldChg>
      <pc:sldChg chg="addSp delSp modSp new mod">
        <pc:chgData name="Nirdesh Singh" userId="561b678085b76ca2" providerId="LiveId" clId="{06899515-52A3-4BF1-A34D-D61CA1772F53}" dt="2022-11-26T14:49:20.216" v="2354"/>
        <pc:sldMkLst>
          <pc:docMk/>
          <pc:sldMk cId="777928568" sldId="311"/>
        </pc:sldMkLst>
        <pc:spChg chg="del">
          <ac:chgData name="Nirdesh Singh" userId="561b678085b76ca2" providerId="LiveId" clId="{06899515-52A3-4BF1-A34D-D61CA1772F53}" dt="2022-11-26T13:06:20.407" v="1386" actId="478"/>
          <ac:spMkLst>
            <pc:docMk/>
            <pc:sldMk cId="777928568" sldId="311"/>
            <ac:spMk id="2" creationId="{33C47987-0212-4E98-BED2-A656AAB6286D}"/>
          </ac:spMkLst>
        </pc:spChg>
        <pc:spChg chg="del">
          <ac:chgData name="Nirdesh Singh" userId="561b678085b76ca2" providerId="LiveId" clId="{06899515-52A3-4BF1-A34D-D61CA1772F53}" dt="2022-11-26T13:06:21.396" v="1387" actId="478"/>
          <ac:spMkLst>
            <pc:docMk/>
            <pc:sldMk cId="777928568" sldId="311"/>
            <ac:spMk id="3" creationId="{2ADA8907-F7F0-46C7-A65E-300E476BB8BB}"/>
          </ac:spMkLst>
        </pc:spChg>
        <pc:spChg chg="add mod">
          <ac:chgData name="Nirdesh Singh" userId="561b678085b76ca2" providerId="LiveId" clId="{06899515-52A3-4BF1-A34D-D61CA1772F53}" dt="2022-11-26T14:17:51.833" v="1798" actId="1076"/>
          <ac:spMkLst>
            <pc:docMk/>
            <pc:sldMk cId="777928568" sldId="311"/>
            <ac:spMk id="5" creationId="{4EE5ECD5-D61C-4E90-9A2C-CAE786A2ABB8}"/>
          </ac:spMkLst>
        </pc:spChg>
        <pc:spChg chg="add mod">
          <ac:chgData name="Nirdesh Singh" userId="561b678085b76ca2" providerId="LiveId" clId="{06899515-52A3-4BF1-A34D-D61CA1772F53}" dt="2022-11-26T14:17:47.942" v="1797" actId="1076"/>
          <ac:spMkLst>
            <pc:docMk/>
            <pc:sldMk cId="777928568" sldId="311"/>
            <ac:spMk id="7" creationId="{33DF37AD-87FE-40E9-B128-548602962722}"/>
          </ac:spMkLst>
        </pc:spChg>
        <pc:picChg chg="add mod">
          <ac:chgData name="Nirdesh Singh" userId="561b678085b76ca2" providerId="LiveId" clId="{06899515-52A3-4BF1-A34D-D61CA1772F53}" dt="2022-11-26T14:16:52.376" v="1796" actId="1076"/>
          <ac:picMkLst>
            <pc:docMk/>
            <pc:sldMk cId="777928568" sldId="311"/>
            <ac:picMk id="9" creationId="{76A149B2-A33A-40C9-A272-6C5FBF6BE959}"/>
          </ac:picMkLst>
        </pc:picChg>
        <pc:picChg chg="add mod">
          <ac:chgData name="Nirdesh Singh" userId="561b678085b76ca2" providerId="LiveId" clId="{06899515-52A3-4BF1-A34D-D61CA1772F53}" dt="2022-11-26T14:49:20.216" v="2354"/>
          <ac:picMkLst>
            <pc:docMk/>
            <pc:sldMk cId="777928568" sldId="311"/>
            <ac:picMk id="10" creationId="{772AEA49-AD68-4861-B52D-B79A7E8C54D1}"/>
          </ac:picMkLst>
        </pc:picChg>
      </pc:sldChg>
      <pc:sldChg chg="addSp delSp modSp new mod">
        <pc:chgData name="Nirdesh Singh" userId="561b678085b76ca2" providerId="LiveId" clId="{06899515-52A3-4BF1-A34D-D61CA1772F53}" dt="2022-11-26T14:49:24.308" v="2355"/>
        <pc:sldMkLst>
          <pc:docMk/>
          <pc:sldMk cId="116305111" sldId="312"/>
        </pc:sldMkLst>
        <pc:spChg chg="del">
          <ac:chgData name="Nirdesh Singh" userId="561b678085b76ca2" providerId="LiveId" clId="{06899515-52A3-4BF1-A34D-D61CA1772F53}" dt="2022-11-26T13:07:16.040" v="1406" actId="478"/>
          <ac:spMkLst>
            <pc:docMk/>
            <pc:sldMk cId="116305111" sldId="312"/>
            <ac:spMk id="2" creationId="{155CD8D8-9301-4F41-81A6-D5813E917FDB}"/>
          </ac:spMkLst>
        </pc:spChg>
        <pc:spChg chg="del">
          <ac:chgData name="Nirdesh Singh" userId="561b678085b76ca2" providerId="LiveId" clId="{06899515-52A3-4BF1-A34D-D61CA1772F53}" dt="2022-11-26T13:07:17.612" v="1407" actId="478"/>
          <ac:spMkLst>
            <pc:docMk/>
            <pc:sldMk cId="116305111" sldId="312"/>
            <ac:spMk id="3" creationId="{427C920C-0DFE-45B0-93C8-FB22B94C1EB5}"/>
          </ac:spMkLst>
        </pc:spChg>
        <pc:spChg chg="add mod">
          <ac:chgData name="Nirdesh Singh" userId="561b678085b76ca2" providerId="LiveId" clId="{06899515-52A3-4BF1-A34D-D61CA1772F53}" dt="2022-11-26T14:20:41.683" v="1823" actId="1076"/>
          <ac:spMkLst>
            <pc:docMk/>
            <pc:sldMk cId="116305111" sldId="312"/>
            <ac:spMk id="5" creationId="{8E09F43B-E788-44B2-BE2D-8379F95CA4D4}"/>
          </ac:spMkLst>
        </pc:spChg>
        <pc:spChg chg="add mod">
          <ac:chgData name="Nirdesh Singh" userId="561b678085b76ca2" providerId="LiveId" clId="{06899515-52A3-4BF1-A34D-D61CA1772F53}" dt="2022-11-26T14:28:35.914" v="1865" actId="14100"/>
          <ac:spMkLst>
            <pc:docMk/>
            <pc:sldMk cId="116305111" sldId="312"/>
            <ac:spMk id="7" creationId="{68D37F09-41E7-4CD8-9107-0A8288E29CB1}"/>
          </ac:spMkLst>
        </pc:spChg>
        <pc:picChg chg="add mod">
          <ac:chgData name="Nirdesh Singh" userId="561b678085b76ca2" providerId="LiveId" clId="{06899515-52A3-4BF1-A34D-D61CA1772F53}" dt="2022-11-26T14:22:51.772" v="1825" actId="1076"/>
          <ac:picMkLst>
            <pc:docMk/>
            <pc:sldMk cId="116305111" sldId="312"/>
            <ac:picMk id="8" creationId="{8D08DD47-0EB9-435E-93C8-EA11BBBD485A}"/>
          </ac:picMkLst>
        </pc:picChg>
        <pc:picChg chg="add mod">
          <ac:chgData name="Nirdesh Singh" userId="561b678085b76ca2" providerId="LiveId" clId="{06899515-52A3-4BF1-A34D-D61CA1772F53}" dt="2022-11-26T14:49:24.308" v="2355"/>
          <ac:picMkLst>
            <pc:docMk/>
            <pc:sldMk cId="116305111" sldId="312"/>
            <ac:picMk id="9" creationId="{4D6333C1-BA47-4970-9920-258389884E7A}"/>
          </ac:picMkLst>
        </pc:picChg>
      </pc:sldChg>
      <pc:sldChg chg="addSp delSp modSp new mod">
        <pc:chgData name="Nirdesh Singh" userId="561b678085b76ca2" providerId="LiveId" clId="{06899515-52A3-4BF1-A34D-D61CA1772F53}" dt="2022-11-26T14:49:27.306" v="2356"/>
        <pc:sldMkLst>
          <pc:docMk/>
          <pc:sldMk cId="2374080519" sldId="313"/>
        </pc:sldMkLst>
        <pc:spChg chg="del">
          <ac:chgData name="Nirdesh Singh" userId="561b678085b76ca2" providerId="LiveId" clId="{06899515-52A3-4BF1-A34D-D61CA1772F53}" dt="2022-11-26T13:08:06.065" v="1478" actId="478"/>
          <ac:spMkLst>
            <pc:docMk/>
            <pc:sldMk cId="2374080519" sldId="313"/>
            <ac:spMk id="2" creationId="{7997DB23-C6AC-454B-9493-474C4235223D}"/>
          </ac:spMkLst>
        </pc:spChg>
        <pc:spChg chg="del">
          <ac:chgData name="Nirdesh Singh" userId="561b678085b76ca2" providerId="LiveId" clId="{06899515-52A3-4BF1-A34D-D61CA1772F53}" dt="2022-11-26T13:08:06.803" v="1479" actId="478"/>
          <ac:spMkLst>
            <pc:docMk/>
            <pc:sldMk cId="2374080519" sldId="313"/>
            <ac:spMk id="3" creationId="{973D05B1-5B84-4B83-A513-534DA112BB39}"/>
          </ac:spMkLst>
        </pc:spChg>
        <pc:spChg chg="add mod">
          <ac:chgData name="Nirdesh Singh" userId="561b678085b76ca2" providerId="LiveId" clId="{06899515-52A3-4BF1-A34D-D61CA1772F53}" dt="2022-11-26T14:26:27.378" v="1856" actId="20577"/>
          <ac:spMkLst>
            <pc:docMk/>
            <pc:sldMk cId="2374080519" sldId="313"/>
            <ac:spMk id="5" creationId="{237EF69F-7B37-4E3D-AE73-A5022C79F0B7}"/>
          </ac:spMkLst>
        </pc:spChg>
        <pc:spChg chg="add del mod">
          <ac:chgData name="Nirdesh Singh" userId="561b678085b76ca2" providerId="LiveId" clId="{06899515-52A3-4BF1-A34D-D61CA1772F53}" dt="2022-11-26T14:25:02.656" v="1828" actId="478"/>
          <ac:spMkLst>
            <pc:docMk/>
            <pc:sldMk cId="2374080519" sldId="313"/>
            <ac:spMk id="6" creationId="{FF861BE5-F1B4-4F2D-99A6-869F0CC0EDDA}"/>
          </ac:spMkLst>
        </pc:spChg>
        <pc:picChg chg="add mod">
          <ac:chgData name="Nirdesh Singh" userId="561b678085b76ca2" providerId="LiveId" clId="{06899515-52A3-4BF1-A34D-D61CA1772F53}" dt="2022-11-26T14:25:07.563" v="1830" actId="1076"/>
          <ac:picMkLst>
            <pc:docMk/>
            <pc:sldMk cId="2374080519" sldId="313"/>
            <ac:picMk id="8" creationId="{FD646E7C-7C80-4219-9710-35CBD7BC50A6}"/>
          </ac:picMkLst>
        </pc:picChg>
        <pc:picChg chg="add mod">
          <ac:chgData name="Nirdesh Singh" userId="561b678085b76ca2" providerId="LiveId" clId="{06899515-52A3-4BF1-A34D-D61CA1772F53}" dt="2022-11-26T14:25:24.343" v="1834" actId="1076"/>
          <ac:picMkLst>
            <pc:docMk/>
            <pc:sldMk cId="2374080519" sldId="313"/>
            <ac:picMk id="10" creationId="{646BBB26-3025-4A44-BA9F-F52885B9716E}"/>
          </ac:picMkLst>
        </pc:picChg>
        <pc:picChg chg="add mod">
          <ac:chgData name="Nirdesh Singh" userId="561b678085b76ca2" providerId="LiveId" clId="{06899515-52A3-4BF1-A34D-D61CA1772F53}" dt="2022-11-26T14:25:41.429" v="1838" actId="1076"/>
          <ac:picMkLst>
            <pc:docMk/>
            <pc:sldMk cId="2374080519" sldId="313"/>
            <ac:picMk id="12" creationId="{45BB0044-7BFA-4D07-8518-4C7365905D25}"/>
          </ac:picMkLst>
        </pc:picChg>
        <pc:picChg chg="add mod">
          <ac:chgData name="Nirdesh Singh" userId="561b678085b76ca2" providerId="LiveId" clId="{06899515-52A3-4BF1-A34D-D61CA1772F53}" dt="2022-11-26T14:25:56.938" v="1841" actId="1076"/>
          <ac:picMkLst>
            <pc:docMk/>
            <pc:sldMk cId="2374080519" sldId="313"/>
            <ac:picMk id="14" creationId="{D629C539-A063-4FA9-A51D-72D225A8419D}"/>
          </ac:picMkLst>
        </pc:picChg>
        <pc:picChg chg="add mod">
          <ac:chgData name="Nirdesh Singh" userId="561b678085b76ca2" providerId="LiveId" clId="{06899515-52A3-4BF1-A34D-D61CA1772F53}" dt="2022-11-26T14:26:17.253" v="1847" actId="1076"/>
          <ac:picMkLst>
            <pc:docMk/>
            <pc:sldMk cId="2374080519" sldId="313"/>
            <ac:picMk id="16" creationId="{CDB2CA07-8E66-4CDC-90D6-9BCB2458E215}"/>
          </ac:picMkLst>
        </pc:picChg>
        <pc:picChg chg="add mod">
          <ac:chgData name="Nirdesh Singh" userId="561b678085b76ca2" providerId="LiveId" clId="{06899515-52A3-4BF1-A34D-D61CA1772F53}" dt="2022-11-26T14:49:27.306" v="2356"/>
          <ac:picMkLst>
            <pc:docMk/>
            <pc:sldMk cId="2374080519" sldId="313"/>
            <ac:picMk id="17" creationId="{CC310778-6F22-4328-BDAA-419207176AFF}"/>
          </ac:picMkLst>
        </pc:picChg>
      </pc:sldChg>
      <pc:sldChg chg="addSp delSp modSp new mod">
        <pc:chgData name="Nirdesh Singh" userId="561b678085b76ca2" providerId="LiveId" clId="{06899515-52A3-4BF1-A34D-D61CA1772F53}" dt="2022-11-26T14:49:30.226" v="2357"/>
        <pc:sldMkLst>
          <pc:docMk/>
          <pc:sldMk cId="3184933155" sldId="314"/>
        </pc:sldMkLst>
        <pc:spChg chg="del">
          <ac:chgData name="Nirdesh Singh" userId="561b678085b76ca2" providerId="LiveId" clId="{06899515-52A3-4BF1-A34D-D61CA1772F53}" dt="2022-11-26T13:26:37.295" v="1527" actId="478"/>
          <ac:spMkLst>
            <pc:docMk/>
            <pc:sldMk cId="3184933155" sldId="314"/>
            <ac:spMk id="2" creationId="{201D409A-0B4E-433B-A3B0-B74A81CAE2DB}"/>
          </ac:spMkLst>
        </pc:spChg>
        <pc:spChg chg="del">
          <ac:chgData name="Nirdesh Singh" userId="561b678085b76ca2" providerId="LiveId" clId="{06899515-52A3-4BF1-A34D-D61CA1772F53}" dt="2022-11-26T13:26:39.670" v="1528" actId="478"/>
          <ac:spMkLst>
            <pc:docMk/>
            <pc:sldMk cId="3184933155" sldId="314"/>
            <ac:spMk id="3" creationId="{C740C376-B8F8-4B1A-8C90-812D4F788723}"/>
          </ac:spMkLst>
        </pc:spChg>
        <pc:spChg chg="add mod">
          <ac:chgData name="Nirdesh Singh" userId="561b678085b76ca2" providerId="LiveId" clId="{06899515-52A3-4BF1-A34D-D61CA1772F53}" dt="2022-11-26T14:26:42.687" v="1857" actId="255"/>
          <ac:spMkLst>
            <pc:docMk/>
            <pc:sldMk cId="3184933155" sldId="314"/>
            <ac:spMk id="5" creationId="{A57DC159-4676-424A-8D0E-CC2BE836EE19}"/>
          </ac:spMkLst>
        </pc:spChg>
        <pc:picChg chg="add mod">
          <ac:chgData name="Nirdesh Singh" userId="561b678085b76ca2" providerId="LiveId" clId="{06899515-52A3-4BF1-A34D-D61CA1772F53}" dt="2022-11-26T14:27:14.030" v="1862" actId="1076"/>
          <ac:picMkLst>
            <pc:docMk/>
            <pc:sldMk cId="3184933155" sldId="314"/>
            <ac:picMk id="6" creationId="{61CF6065-5512-4CF5-82ED-34FABD1AFF4B}"/>
          </ac:picMkLst>
        </pc:picChg>
        <pc:picChg chg="add mod">
          <ac:chgData name="Nirdesh Singh" userId="561b678085b76ca2" providerId="LiveId" clId="{06899515-52A3-4BF1-A34D-D61CA1772F53}" dt="2022-11-26T14:49:30.226" v="2357"/>
          <ac:picMkLst>
            <pc:docMk/>
            <pc:sldMk cId="3184933155" sldId="314"/>
            <ac:picMk id="7" creationId="{596F9B83-9A30-453D-9BE7-20B4207F238A}"/>
          </ac:picMkLst>
        </pc:picChg>
      </pc:sldChg>
      <pc:sldChg chg="addSp delSp modSp new mod">
        <pc:chgData name="Nirdesh Singh" userId="561b678085b76ca2" providerId="LiveId" clId="{06899515-52A3-4BF1-A34D-D61CA1772F53}" dt="2022-11-26T14:49:34.010" v="2358"/>
        <pc:sldMkLst>
          <pc:docMk/>
          <pc:sldMk cId="943802053" sldId="315"/>
        </pc:sldMkLst>
        <pc:spChg chg="del">
          <ac:chgData name="Nirdesh Singh" userId="561b678085b76ca2" providerId="LiveId" clId="{06899515-52A3-4BF1-A34D-D61CA1772F53}" dt="2022-11-26T13:28:14.286" v="1545" actId="478"/>
          <ac:spMkLst>
            <pc:docMk/>
            <pc:sldMk cId="943802053" sldId="315"/>
            <ac:spMk id="2" creationId="{AE02DE39-1AE6-43F2-ABB0-09D3C173F616}"/>
          </ac:spMkLst>
        </pc:spChg>
        <pc:spChg chg="del">
          <ac:chgData name="Nirdesh Singh" userId="561b678085b76ca2" providerId="LiveId" clId="{06899515-52A3-4BF1-A34D-D61CA1772F53}" dt="2022-11-26T13:28:16.029" v="1546" actId="478"/>
          <ac:spMkLst>
            <pc:docMk/>
            <pc:sldMk cId="943802053" sldId="315"/>
            <ac:spMk id="3" creationId="{AA2E8613-72AB-43A1-895E-6F64F22A5514}"/>
          </ac:spMkLst>
        </pc:spChg>
        <pc:spChg chg="add mod">
          <ac:chgData name="Nirdesh Singh" userId="561b678085b76ca2" providerId="LiveId" clId="{06899515-52A3-4BF1-A34D-D61CA1772F53}" dt="2022-11-26T14:27:36.298" v="1863" actId="255"/>
          <ac:spMkLst>
            <pc:docMk/>
            <pc:sldMk cId="943802053" sldId="315"/>
            <ac:spMk id="5" creationId="{21A5B78D-2A59-4386-9D25-40BC1A02C803}"/>
          </ac:spMkLst>
        </pc:spChg>
        <pc:spChg chg="add mod">
          <ac:chgData name="Nirdesh Singh" userId="561b678085b76ca2" providerId="LiveId" clId="{06899515-52A3-4BF1-A34D-D61CA1772F53}" dt="2022-11-26T14:31:42.004" v="2085" actId="1076"/>
          <ac:spMkLst>
            <pc:docMk/>
            <pc:sldMk cId="943802053" sldId="315"/>
            <ac:spMk id="7" creationId="{550517B2-9410-4A4F-ADDA-D62308FB744A}"/>
          </ac:spMkLst>
        </pc:spChg>
        <pc:spChg chg="add del">
          <ac:chgData name="Nirdesh Singh" userId="561b678085b76ca2" providerId="LiveId" clId="{06899515-52A3-4BF1-A34D-D61CA1772F53}" dt="2022-11-26T14:32:12.265" v="2087" actId="22"/>
          <ac:spMkLst>
            <pc:docMk/>
            <pc:sldMk cId="943802053" sldId="315"/>
            <ac:spMk id="11" creationId="{8F4FD8DF-9904-41CF-99EB-8596354D04E4}"/>
          </ac:spMkLst>
        </pc:spChg>
        <pc:spChg chg="add mod">
          <ac:chgData name="Nirdesh Singh" userId="561b678085b76ca2" providerId="LiveId" clId="{06899515-52A3-4BF1-A34D-D61CA1772F53}" dt="2022-11-26T14:33:41.909" v="2128" actId="1076"/>
          <ac:spMkLst>
            <pc:docMk/>
            <pc:sldMk cId="943802053" sldId="315"/>
            <ac:spMk id="13" creationId="{E18A6E8D-1F0D-42C2-BF33-8ED218F5A142}"/>
          </ac:spMkLst>
        </pc:spChg>
        <pc:picChg chg="add mod">
          <ac:chgData name="Nirdesh Singh" userId="561b678085b76ca2" providerId="LiveId" clId="{06899515-52A3-4BF1-A34D-D61CA1772F53}" dt="2022-11-26T14:31:31.983" v="2084" actId="1076"/>
          <ac:picMkLst>
            <pc:docMk/>
            <pc:sldMk cId="943802053" sldId="315"/>
            <ac:picMk id="9" creationId="{ED49FFD1-856A-4187-9DAE-29E1D8152760}"/>
          </ac:picMkLst>
        </pc:picChg>
        <pc:picChg chg="add mod">
          <ac:chgData name="Nirdesh Singh" userId="561b678085b76ca2" providerId="LiveId" clId="{06899515-52A3-4BF1-A34D-D61CA1772F53}" dt="2022-11-26T14:49:34.010" v="2358"/>
          <ac:picMkLst>
            <pc:docMk/>
            <pc:sldMk cId="943802053" sldId="315"/>
            <ac:picMk id="14" creationId="{6C6FF00C-2DCE-44B1-ADE2-1267F2E7BF23}"/>
          </ac:picMkLst>
        </pc:picChg>
      </pc:sldChg>
      <pc:sldChg chg="addSp delSp modSp new mod">
        <pc:chgData name="Nirdesh Singh" userId="561b678085b76ca2" providerId="LiveId" clId="{06899515-52A3-4BF1-A34D-D61CA1772F53}" dt="2022-11-26T16:18:06.402" v="2479" actId="113"/>
        <pc:sldMkLst>
          <pc:docMk/>
          <pc:sldMk cId="778200335" sldId="316"/>
        </pc:sldMkLst>
        <pc:spChg chg="del">
          <ac:chgData name="Nirdesh Singh" userId="561b678085b76ca2" providerId="LiveId" clId="{06899515-52A3-4BF1-A34D-D61CA1772F53}" dt="2022-11-26T13:31:15.748" v="1610" actId="478"/>
          <ac:spMkLst>
            <pc:docMk/>
            <pc:sldMk cId="778200335" sldId="316"/>
            <ac:spMk id="2" creationId="{B04D0264-6227-4809-86FD-2317A90FF773}"/>
          </ac:spMkLst>
        </pc:spChg>
        <pc:spChg chg="del">
          <ac:chgData name="Nirdesh Singh" userId="561b678085b76ca2" providerId="LiveId" clId="{06899515-52A3-4BF1-A34D-D61CA1772F53}" dt="2022-11-26T13:31:17.004" v="1611" actId="478"/>
          <ac:spMkLst>
            <pc:docMk/>
            <pc:sldMk cId="778200335" sldId="316"/>
            <ac:spMk id="3" creationId="{3CDC8815-4E84-49F0-88E0-9434BA27BE15}"/>
          </ac:spMkLst>
        </pc:spChg>
        <pc:spChg chg="add mod">
          <ac:chgData name="Nirdesh Singh" userId="561b678085b76ca2" providerId="LiveId" clId="{06899515-52A3-4BF1-A34D-D61CA1772F53}" dt="2022-11-26T14:34:02.209" v="2130" actId="1076"/>
          <ac:spMkLst>
            <pc:docMk/>
            <pc:sldMk cId="778200335" sldId="316"/>
            <ac:spMk id="5" creationId="{490CC471-5088-4757-91CA-F747ECB1577D}"/>
          </ac:spMkLst>
        </pc:spChg>
        <pc:spChg chg="add mod">
          <ac:chgData name="Nirdesh Singh" userId="561b678085b76ca2" providerId="LiveId" clId="{06899515-52A3-4BF1-A34D-D61CA1772F53}" dt="2022-11-26T14:35:52.837" v="2133"/>
          <ac:spMkLst>
            <pc:docMk/>
            <pc:sldMk cId="778200335" sldId="316"/>
            <ac:spMk id="6" creationId="{167B9A49-674D-47A6-BB24-37DC3601DE38}"/>
          </ac:spMkLst>
        </pc:spChg>
        <pc:spChg chg="add mod">
          <ac:chgData name="Nirdesh Singh" userId="561b678085b76ca2" providerId="LiveId" clId="{06899515-52A3-4BF1-A34D-D61CA1772F53}" dt="2022-11-26T14:35:52.837" v="2133"/>
          <ac:spMkLst>
            <pc:docMk/>
            <pc:sldMk cId="778200335" sldId="316"/>
            <ac:spMk id="8" creationId="{91E9A9ED-4330-4CE4-9CEB-948BE43DE65D}"/>
          </ac:spMkLst>
        </pc:spChg>
        <pc:spChg chg="add mod">
          <ac:chgData name="Nirdesh Singh" userId="561b678085b76ca2" providerId="LiveId" clId="{06899515-52A3-4BF1-A34D-D61CA1772F53}" dt="2022-11-26T16:17:56.589" v="2476" actId="113"/>
          <ac:spMkLst>
            <pc:docMk/>
            <pc:sldMk cId="778200335" sldId="316"/>
            <ac:spMk id="9" creationId="{257A0380-55DE-455B-A7D2-E4E1412E23C7}"/>
          </ac:spMkLst>
        </pc:spChg>
        <pc:spChg chg="add mod">
          <ac:chgData name="Nirdesh Singh" userId="561b678085b76ca2" providerId="LiveId" clId="{06899515-52A3-4BF1-A34D-D61CA1772F53}" dt="2022-11-26T16:18:02.747" v="2478" actId="113"/>
          <ac:spMkLst>
            <pc:docMk/>
            <pc:sldMk cId="778200335" sldId="316"/>
            <ac:spMk id="10" creationId="{A142FDD0-0CE1-4E3F-8F20-E1832FA45104}"/>
          </ac:spMkLst>
        </pc:spChg>
        <pc:spChg chg="add mod">
          <ac:chgData name="Nirdesh Singh" userId="561b678085b76ca2" providerId="LiveId" clId="{06899515-52A3-4BF1-A34D-D61CA1772F53}" dt="2022-11-26T16:17:59.731" v="2477" actId="113"/>
          <ac:spMkLst>
            <pc:docMk/>
            <pc:sldMk cId="778200335" sldId="316"/>
            <ac:spMk id="11" creationId="{54C94435-B964-43E0-971E-35AA76207D2D}"/>
          </ac:spMkLst>
        </pc:spChg>
        <pc:spChg chg="add mod">
          <ac:chgData name="Nirdesh Singh" userId="561b678085b76ca2" providerId="LiveId" clId="{06899515-52A3-4BF1-A34D-D61CA1772F53}" dt="2022-11-26T16:18:06.402" v="2479" actId="113"/>
          <ac:spMkLst>
            <pc:docMk/>
            <pc:sldMk cId="778200335" sldId="316"/>
            <ac:spMk id="13" creationId="{AADFD0AD-43F9-4232-AF69-EF8DB10DD859}"/>
          </ac:spMkLst>
        </pc:spChg>
        <pc:spChg chg="add mod">
          <ac:chgData name="Nirdesh Singh" userId="561b678085b76ca2" providerId="LiveId" clId="{06899515-52A3-4BF1-A34D-D61CA1772F53}" dt="2022-11-26T14:35:52.837" v="2133"/>
          <ac:spMkLst>
            <pc:docMk/>
            <pc:sldMk cId="778200335" sldId="316"/>
            <ac:spMk id="18" creationId="{626A8700-3B10-474A-8FFB-F9475705704F}"/>
          </ac:spMkLst>
        </pc:spChg>
        <pc:spChg chg="add mod">
          <ac:chgData name="Nirdesh Singh" userId="561b678085b76ca2" providerId="LiveId" clId="{06899515-52A3-4BF1-A34D-D61CA1772F53}" dt="2022-11-26T14:41:54.579" v="2236" actId="20577"/>
          <ac:spMkLst>
            <pc:docMk/>
            <pc:sldMk cId="778200335" sldId="316"/>
            <ac:spMk id="19" creationId="{EACD7EA6-699F-4CCC-8480-D8D28CB30EF8}"/>
          </ac:spMkLst>
        </pc:spChg>
        <pc:spChg chg="add mod">
          <ac:chgData name="Nirdesh Singh" userId="561b678085b76ca2" providerId="LiveId" clId="{06899515-52A3-4BF1-A34D-D61CA1772F53}" dt="2022-11-26T14:50:00.115" v="2360" actId="14100"/>
          <ac:spMkLst>
            <pc:docMk/>
            <pc:sldMk cId="778200335" sldId="316"/>
            <ac:spMk id="21" creationId="{AB4F53A9-C0E5-4638-9B51-39EDBCC2E61B}"/>
          </ac:spMkLst>
        </pc:spChg>
        <pc:picChg chg="add mod">
          <ac:chgData name="Nirdesh Singh" userId="561b678085b76ca2" providerId="LiveId" clId="{06899515-52A3-4BF1-A34D-D61CA1772F53}" dt="2022-11-26T14:35:52.837" v="2133"/>
          <ac:picMkLst>
            <pc:docMk/>
            <pc:sldMk cId="778200335" sldId="316"/>
            <ac:picMk id="7" creationId="{92C03DF5-7124-40F3-8E81-0E638DEA251F}"/>
          </ac:picMkLst>
        </pc:picChg>
        <pc:picChg chg="add del mod">
          <ac:chgData name="Nirdesh Singh" userId="561b678085b76ca2" providerId="LiveId" clId="{06899515-52A3-4BF1-A34D-D61CA1772F53}" dt="2022-11-26T14:48:24.431" v="2338" actId="478"/>
          <ac:picMkLst>
            <pc:docMk/>
            <pc:sldMk cId="778200335" sldId="316"/>
            <ac:picMk id="12" creationId="{D386B03F-2E82-458F-BEC0-896D7A81AEA6}"/>
          </ac:picMkLst>
        </pc:picChg>
        <pc:picChg chg="add del mod">
          <ac:chgData name="Nirdesh Singh" userId="561b678085b76ca2" providerId="LiveId" clId="{06899515-52A3-4BF1-A34D-D61CA1772F53}" dt="2022-11-26T14:43:59.484" v="2270" actId="478"/>
          <ac:picMkLst>
            <pc:docMk/>
            <pc:sldMk cId="778200335" sldId="316"/>
            <ac:picMk id="14" creationId="{18678785-02CA-4A6F-9162-369D37619611}"/>
          </ac:picMkLst>
        </pc:picChg>
        <pc:picChg chg="add del mod">
          <ac:chgData name="Nirdesh Singh" userId="561b678085b76ca2" providerId="LiveId" clId="{06899515-52A3-4BF1-A34D-D61CA1772F53}" dt="2022-11-26T14:45:41.593" v="2308" actId="478"/>
          <ac:picMkLst>
            <pc:docMk/>
            <pc:sldMk cId="778200335" sldId="316"/>
            <ac:picMk id="15" creationId="{A10A41BE-8054-4439-964F-7B5C23848714}"/>
          </ac:picMkLst>
        </pc:picChg>
        <pc:picChg chg="add del mod">
          <ac:chgData name="Nirdesh Singh" userId="561b678085b76ca2" providerId="LiveId" clId="{06899515-52A3-4BF1-A34D-D61CA1772F53}" dt="2022-11-26T14:47:03.209" v="2319" actId="478"/>
          <ac:picMkLst>
            <pc:docMk/>
            <pc:sldMk cId="778200335" sldId="316"/>
            <ac:picMk id="16" creationId="{594C2488-6FB5-4585-B617-F36AA9B2863A}"/>
          </ac:picMkLst>
        </pc:picChg>
        <pc:picChg chg="add mod">
          <ac:chgData name="Nirdesh Singh" userId="561b678085b76ca2" providerId="LiveId" clId="{06899515-52A3-4BF1-A34D-D61CA1772F53}" dt="2022-11-26T14:35:52.837" v="2133"/>
          <ac:picMkLst>
            <pc:docMk/>
            <pc:sldMk cId="778200335" sldId="316"/>
            <ac:picMk id="17" creationId="{1DE0513F-67E5-4C32-8655-7750E6AE7412}"/>
          </ac:picMkLst>
        </pc:picChg>
        <pc:picChg chg="add mod">
          <ac:chgData name="Nirdesh Singh" userId="561b678085b76ca2" providerId="LiveId" clId="{06899515-52A3-4BF1-A34D-D61CA1772F53}" dt="2022-11-26T14:35:52.837" v="2133"/>
          <ac:picMkLst>
            <pc:docMk/>
            <pc:sldMk cId="778200335" sldId="316"/>
            <ac:picMk id="20" creationId="{572ED3DA-F9D5-4021-996B-9582A62FB75E}"/>
          </ac:picMkLst>
        </pc:picChg>
        <pc:picChg chg="add mod">
          <ac:chgData name="Nirdesh Singh" userId="561b678085b76ca2" providerId="LiveId" clId="{06899515-52A3-4BF1-A34D-D61CA1772F53}" dt="2022-11-26T14:44:45.515" v="2290" actId="1076"/>
          <ac:picMkLst>
            <pc:docMk/>
            <pc:sldMk cId="778200335" sldId="316"/>
            <ac:picMk id="23" creationId="{40745E4D-4B5E-4F81-B9E0-BD489629DB02}"/>
          </ac:picMkLst>
        </pc:picChg>
        <pc:picChg chg="add mod">
          <ac:chgData name="Nirdesh Singh" userId="561b678085b76ca2" providerId="LiveId" clId="{06899515-52A3-4BF1-A34D-D61CA1772F53}" dt="2022-11-26T14:47:33.434" v="2332" actId="1076"/>
          <ac:picMkLst>
            <pc:docMk/>
            <pc:sldMk cId="778200335" sldId="316"/>
            <ac:picMk id="25" creationId="{FE963326-B4DE-4E0D-BAEA-C4EE01AEF669}"/>
          </ac:picMkLst>
        </pc:picChg>
        <pc:picChg chg="add mod">
          <ac:chgData name="Nirdesh Singh" userId="561b678085b76ca2" providerId="LiveId" clId="{06899515-52A3-4BF1-A34D-D61CA1772F53}" dt="2022-11-26T14:47:39.386" v="2334" actId="1076"/>
          <ac:picMkLst>
            <pc:docMk/>
            <pc:sldMk cId="778200335" sldId="316"/>
            <ac:picMk id="27" creationId="{45CB63D2-8AF7-45EF-A506-4EEF720D3B9D}"/>
          </ac:picMkLst>
        </pc:picChg>
        <pc:picChg chg="add mod">
          <ac:chgData name="Nirdesh Singh" userId="561b678085b76ca2" providerId="LiveId" clId="{06899515-52A3-4BF1-A34D-D61CA1772F53}" dt="2022-11-26T14:48:27.868" v="2339" actId="1076"/>
          <ac:picMkLst>
            <pc:docMk/>
            <pc:sldMk cId="778200335" sldId="316"/>
            <ac:picMk id="29" creationId="{841AC68F-B801-479F-9489-0BD88E41AD9C}"/>
          </ac:picMkLst>
        </pc:picChg>
        <pc:picChg chg="add mod">
          <ac:chgData name="Nirdesh Singh" userId="561b678085b76ca2" providerId="LiveId" clId="{06899515-52A3-4BF1-A34D-D61CA1772F53}" dt="2022-11-26T14:49:37.698" v="2359"/>
          <ac:picMkLst>
            <pc:docMk/>
            <pc:sldMk cId="778200335" sldId="316"/>
            <ac:picMk id="30" creationId="{3D2918C7-1D27-4409-AB24-F38B022123D4}"/>
          </ac:picMkLst>
        </pc:picChg>
      </pc:sldChg>
      <pc:sldChg chg="addSp delSp modSp new mod">
        <pc:chgData name="Nirdesh Singh" userId="561b678085b76ca2" providerId="LiveId" clId="{06899515-52A3-4BF1-A34D-D61CA1772F53}" dt="2022-11-26T16:17:42.485" v="2473"/>
        <pc:sldMkLst>
          <pc:docMk/>
          <pc:sldMk cId="1408261539" sldId="317"/>
        </pc:sldMkLst>
        <pc:spChg chg="del">
          <ac:chgData name="Nirdesh Singh" userId="561b678085b76ca2" providerId="LiveId" clId="{06899515-52A3-4BF1-A34D-D61CA1772F53}" dt="2022-11-26T13:31:43.307" v="1629" actId="478"/>
          <ac:spMkLst>
            <pc:docMk/>
            <pc:sldMk cId="1408261539" sldId="317"/>
            <ac:spMk id="2" creationId="{B8642CAF-AEB1-4C74-A932-137E61F30189}"/>
          </ac:spMkLst>
        </pc:spChg>
        <pc:spChg chg="del">
          <ac:chgData name="Nirdesh Singh" userId="561b678085b76ca2" providerId="LiveId" clId="{06899515-52A3-4BF1-A34D-D61CA1772F53}" dt="2022-11-26T13:31:44.297" v="1630" actId="478"/>
          <ac:spMkLst>
            <pc:docMk/>
            <pc:sldMk cId="1408261539" sldId="317"/>
            <ac:spMk id="3" creationId="{D6983760-D979-44E2-91D8-037EF007399F}"/>
          </ac:spMkLst>
        </pc:spChg>
        <pc:spChg chg="add mod">
          <ac:chgData name="Nirdesh Singh" userId="561b678085b76ca2" providerId="LiveId" clId="{06899515-52A3-4BF1-A34D-D61CA1772F53}" dt="2022-11-26T14:35:14.137" v="2132" actId="1076"/>
          <ac:spMkLst>
            <pc:docMk/>
            <pc:sldMk cId="1408261539" sldId="317"/>
            <ac:spMk id="5" creationId="{73696617-23D7-441A-B379-B79041A92508}"/>
          </ac:spMkLst>
        </pc:spChg>
        <pc:picChg chg="add mod">
          <ac:chgData name="Nirdesh Singh" userId="561b678085b76ca2" providerId="LiveId" clId="{06899515-52A3-4BF1-A34D-D61CA1772F53}" dt="2022-11-26T16:03:26.003" v="2363" actId="1076"/>
          <ac:picMkLst>
            <pc:docMk/>
            <pc:sldMk cId="1408261539" sldId="317"/>
            <ac:picMk id="3" creationId="{E64B81FF-9694-4E5B-978A-F869DB621B4A}"/>
          </ac:picMkLst>
        </pc:picChg>
        <pc:picChg chg="add mod">
          <ac:chgData name="Nirdesh Singh" userId="561b678085b76ca2" providerId="LiveId" clId="{06899515-52A3-4BF1-A34D-D61CA1772F53}" dt="2022-11-26T16:03:44.031" v="2369" actId="1076"/>
          <ac:picMkLst>
            <pc:docMk/>
            <pc:sldMk cId="1408261539" sldId="317"/>
            <ac:picMk id="6" creationId="{E811DFF7-29FD-4EBE-A216-69AAB16E06B5}"/>
          </ac:picMkLst>
        </pc:picChg>
        <pc:picChg chg="add mod">
          <ac:chgData name="Nirdesh Singh" userId="561b678085b76ca2" providerId="LiveId" clId="{06899515-52A3-4BF1-A34D-D61CA1772F53}" dt="2022-11-26T16:17:42.485" v="2473"/>
          <ac:picMkLst>
            <pc:docMk/>
            <pc:sldMk cId="1408261539" sldId="317"/>
            <ac:picMk id="7" creationId="{ADB0659C-C754-40A6-AC64-80DE1EC5C975}"/>
          </ac:picMkLst>
        </pc:picChg>
      </pc:sldChg>
      <pc:sldChg chg="addSp delSp modSp new mod">
        <pc:chgData name="Nirdesh Singh" userId="561b678085b76ca2" providerId="LiveId" clId="{06899515-52A3-4BF1-A34D-D61CA1772F53}" dt="2022-11-26T16:26:59.393" v="2488" actId="20577"/>
        <pc:sldMkLst>
          <pc:docMk/>
          <pc:sldMk cId="1854933939" sldId="318"/>
        </pc:sldMkLst>
        <pc:spChg chg="del">
          <ac:chgData name="Nirdesh Singh" userId="561b678085b76ca2" providerId="LiveId" clId="{06899515-52A3-4BF1-A34D-D61CA1772F53}" dt="2022-11-26T13:39:43.340" v="1639" actId="478"/>
          <ac:spMkLst>
            <pc:docMk/>
            <pc:sldMk cId="1854933939" sldId="318"/>
            <ac:spMk id="2" creationId="{B78938E2-F0DC-40B8-92A3-05E006F97F8F}"/>
          </ac:spMkLst>
        </pc:spChg>
        <pc:spChg chg="del">
          <ac:chgData name="Nirdesh Singh" userId="561b678085b76ca2" providerId="LiveId" clId="{06899515-52A3-4BF1-A34D-D61CA1772F53}" dt="2022-11-26T13:39:44.331" v="1640" actId="478"/>
          <ac:spMkLst>
            <pc:docMk/>
            <pc:sldMk cId="1854933939" sldId="318"/>
            <ac:spMk id="3" creationId="{E007F55C-D8A6-4DFA-90FB-55E0DFCE8548}"/>
          </ac:spMkLst>
        </pc:spChg>
        <pc:spChg chg="add mod">
          <ac:chgData name="Nirdesh Singh" userId="561b678085b76ca2" providerId="LiveId" clId="{06899515-52A3-4BF1-A34D-D61CA1772F53}" dt="2022-11-26T14:06:56.964" v="1757" actId="1076"/>
          <ac:spMkLst>
            <pc:docMk/>
            <pc:sldMk cId="1854933939" sldId="318"/>
            <ac:spMk id="5" creationId="{C0123C07-3966-441A-BF99-C0BA796A17A6}"/>
          </ac:spMkLst>
        </pc:spChg>
        <pc:spChg chg="add mod">
          <ac:chgData name="Nirdesh Singh" userId="561b678085b76ca2" providerId="LiveId" clId="{06899515-52A3-4BF1-A34D-D61CA1772F53}" dt="2022-11-26T14:07:23.375" v="1758"/>
          <ac:spMkLst>
            <pc:docMk/>
            <pc:sldMk cId="1854933939" sldId="318"/>
            <ac:spMk id="6" creationId="{D90DB7E9-AF50-46C0-AFB9-F65A8301319E}"/>
          </ac:spMkLst>
        </pc:spChg>
        <pc:spChg chg="add mod">
          <ac:chgData name="Nirdesh Singh" userId="561b678085b76ca2" providerId="LiveId" clId="{06899515-52A3-4BF1-A34D-D61CA1772F53}" dt="2022-11-26T16:08:02.816" v="2376" actId="14100"/>
          <ac:spMkLst>
            <pc:docMk/>
            <pc:sldMk cId="1854933939" sldId="318"/>
            <ac:spMk id="8" creationId="{E4EDDF58-84DB-4F83-B1EF-8D34765A71A5}"/>
          </ac:spMkLst>
        </pc:spChg>
        <pc:spChg chg="add mod">
          <ac:chgData name="Nirdesh Singh" userId="561b678085b76ca2" providerId="LiveId" clId="{06899515-52A3-4BF1-A34D-D61CA1772F53}" dt="2022-11-26T16:17:10.707" v="2469" actId="113"/>
          <ac:spMkLst>
            <pc:docMk/>
            <pc:sldMk cId="1854933939" sldId="318"/>
            <ac:spMk id="9" creationId="{46939D06-12EE-4D19-A16F-DAD76F9B8543}"/>
          </ac:spMkLst>
        </pc:spChg>
        <pc:spChg chg="add mod">
          <ac:chgData name="Nirdesh Singh" userId="561b678085b76ca2" providerId="LiveId" clId="{06899515-52A3-4BF1-A34D-D61CA1772F53}" dt="2022-11-26T16:17:25.890" v="2472" actId="113"/>
          <ac:spMkLst>
            <pc:docMk/>
            <pc:sldMk cId="1854933939" sldId="318"/>
            <ac:spMk id="10" creationId="{39BF0E29-C0F8-4BD1-960F-F4986FAAEB54}"/>
          </ac:spMkLst>
        </pc:spChg>
        <pc:spChg chg="add mod">
          <ac:chgData name="Nirdesh Singh" userId="561b678085b76ca2" providerId="LiveId" clId="{06899515-52A3-4BF1-A34D-D61CA1772F53}" dt="2022-11-26T16:17:14.431" v="2470" actId="113"/>
          <ac:spMkLst>
            <pc:docMk/>
            <pc:sldMk cId="1854933939" sldId="318"/>
            <ac:spMk id="11" creationId="{3095E743-F078-45BE-9905-1265CD2B500D}"/>
          </ac:spMkLst>
        </pc:spChg>
        <pc:spChg chg="add mod">
          <ac:chgData name="Nirdesh Singh" userId="561b678085b76ca2" providerId="LiveId" clId="{06899515-52A3-4BF1-A34D-D61CA1772F53}" dt="2022-11-26T16:26:59.393" v="2488" actId="20577"/>
          <ac:spMkLst>
            <pc:docMk/>
            <pc:sldMk cId="1854933939" sldId="318"/>
            <ac:spMk id="13" creationId="{C37D6034-66C0-4728-A8C3-9EF2D0DEE163}"/>
          </ac:spMkLst>
        </pc:spChg>
        <pc:picChg chg="add mod">
          <ac:chgData name="Nirdesh Singh" userId="561b678085b76ca2" providerId="LiveId" clId="{06899515-52A3-4BF1-A34D-D61CA1772F53}" dt="2022-11-26T16:12:19.985" v="2416" actId="1076"/>
          <ac:picMkLst>
            <pc:docMk/>
            <pc:sldMk cId="1854933939" sldId="318"/>
            <ac:picMk id="3" creationId="{82382FBF-FB38-4F41-BCF0-5F030C689200}"/>
          </ac:picMkLst>
        </pc:picChg>
        <pc:picChg chg="add mod">
          <ac:chgData name="Nirdesh Singh" userId="561b678085b76ca2" providerId="LiveId" clId="{06899515-52A3-4BF1-A34D-D61CA1772F53}" dt="2022-11-26T14:07:23.375" v="1758"/>
          <ac:picMkLst>
            <pc:docMk/>
            <pc:sldMk cId="1854933939" sldId="318"/>
            <ac:picMk id="7" creationId="{02D407DD-B840-47BE-9ACF-7188B13B9024}"/>
          </ac:picMkLst>
        </pc:picChg>
        <pc:picChg chg="add del mod">
          <ac:chgData name="Nirdesh Singh" userId="561b678085b76ca2" providerId="LiveId" clId="{06899515-52A3-4BF1-A34D-D61CA1772F53}" dt="2022-11-26T16:15:37.883" v="2441" actId="478"/>
          <ac:picMkLst>
            <pc:docMk/>
            <pc:sldMk cId="1854933939" sldId="318"/>
            <ac:picMk id="12" creationId="{7C770FB9-E85C-4F35-A1D4-34C51B91F793}"/>
          </ac:picMkLst>
        </pc:picChg>
        <pc:picChg chg="add del mod">
          <ac:chgData name="Nirdesh Singh" userId="561b678085b76ca2" providerId="LiveId" clId="{06899515-52A3-4BF1-A34D-D61CA1772F53}" dt="2022-11-26T16:09:43.687" v="2402" actId="478"/>
          <ac:picMkLst>
            <pc:docMk/>
            <pc:sldMk cId="1854933939" sldId="318"/>
            <ac:picMk id="14" creationId="{FE2E7B1A-BD52-4988-974B-98FC72635214}"/>
          </ac:picMkLst>
        </pc:picChg>
        <pc:picChg chg="add del mod">
          <ac:chgData name="Nirdesh Singh" userId="561b678085b76ca2" providerId="LiveId" clId="{06899515-52A3-4BF1-A34D-D61CA1772F53}" dt="2022-11-26T16:11:46.756" v="2411" actId="478"/>
          <ac:picMkLst>
            <pc:docMk/>
            <pc:sldMk cId="1854933939" sldId="318"/>
            <ac:picMk id="15" creationId="{61F8283C-1663-4E0F-93AC-57B09FD5B928}"/>
          </ac:picMkLst>
        </pc:picChg>
        <pc:picChg chg="add del mod">
          <ac:chgData name="Nirdesh Singh" userId="561b678085b76ca2" providerId="LiveId" clId="{06899515-52A3-4BF1-A34D-D61CA1772F53}" dt="2022-11-26T16:14:45.425" v="2435" actId="478"/>
          <ac:picMkLst>
            <pc:docMk/>
            <pc:sldMk cId="1854933939" sldId="318"/>
            <ac:picMk id="16" creationId="{9301916D-08D4-4857-A812-239DE601D0CF}"/>
          </ac:picMkLst>
        </pc:picChg>
        <pc:picChg chg="add mod">
          <ac:chgData name="Nirdesh Singh" userId="561b678085b76ca2" providerId="LiveId" clId="{06899515-52A3-4BF1-A34D-D61CA1772F53}" dt="2022-11-26T16:12:11.070" v="2414" actId="1076"/>
          <ac:picMkLst>
            <pc:docMk/>
            <pc:sldMk cId="1854933939" sldId="318"/>
            <ac:picMk id="17" creationId="{392C5181-587E-4C5C-B0D2-C674C129BB8A}"/>
          </ac:picMkLst>
        </pc:picChg>
        <pc:picChg chg="add mod">
          <ac:chgData name="Nirdesh Singh" userId="561b678085b76ca2" providerId="LiveId" clId="{06899515-52A3-4BF1-A34D-D61CA1772F53}" dt="2022-11-26T16:14:51.361" v="2437" actId="1076"/>
          <ac:picMkLst>
            <pc:docMk/>
            <pc:sldMk cId="1854933939" sldId="318"/>
            <ac:picMk id="18" creationId="{6CC116FE-66F5-4FD6-BC25-803675D72E36}"/>
          </ac:picMkLst>
        </pc:picChg>
        <pc:picChg chg="add mod">
          <ac:chgData name="Nirdesh Singh" userId="561b678085b76ca2" providerId="LiveId" clId="{06899515-52A3-4BF1-A34D-D61CA1772F53}" dt="2022-11-26T16:15:41.908" v="2442" actId="1076"/>
          <ac:picMkLst>
            <pc:docMk/>
            <pc:sldMk cId="1854933939" sldId="318"/>
            <ac:picMk id="20" creationId="{38ADFAC7-F9FD-4A9E-8266-B68554346D50}"/>
          </ac:picMkLst>
        </pc:picChg>
        <pc:picChg chg="add mod">
          <ac:chgData name="Nirdesh Singh" userId="561b678085b76ca2" providerId="LiveId" clId="{06899515-52A3-4BF1-A34D-D61CA1772F53}" dt="2022-11-26T16:17:46.585" v="2474"/>
          <ac:picMkLst>
            <pc:docMk/>
            <pc:sldMk cId="1854933939" sldId="318"/>
            <ac:picMk id="21" creationId="{90F5BFB9-55AA-4CA5-9F5C-082CD1420F30}"/>
          </ac:picMkLst>
        </pc:picChg>
      </pc:sldChg>
      <pc:sldChg chg="addSp delSp modSp new mod">
        <pc:chgData name="Nirdesh Singh" userId="561b678085b76ca2" providerId="LiveId" clId="{06899515-52A3-4BF1-A34D-D61CA1772F53}" dt="2022-11-26T16:17:50.639" v="2475"/>
        <pc:sldMkLst>
          <pc:docMk/>
          <pc:sldMk cId="3255308173" sldId="319"/>
        </pc:sldMkLst>
        <pc:spChg chg="del">
          <ac:chgData name="Nirdesh Singh" userId="561b678085b76ca2" providerId="LiveId" clId="{06899515-52A3-4BF1-A34D-D61CA1772F53}" dt="2022-11-26T13:41:23.809" v="1673" actId="478"/>
          <ac:spMkLst>
            <pc:docMk/>
            <pc:sldMk cId="3255308173" sldId="319"/>
            <ac:spMk id="2" creationId="{95C8BCBE-2C60-46A9-950E-62DB8B8B60A9}"/>
          </ac:spMkLst>
        </pc:spChg>
        <pc:spChg chg="del">
          <ac:chgData name="Nirdesh Singh" userId="561b678085b76ca2" providerId="LiveId" clId="{06899515-52A3-4BF1-A34D-D61CA1772F53}" dt="2022-11-26T13:41:25.001" v="1674" actId="478"/>
          <ac:spMkLst>
            <pc:docMk/>
            <pc:sldMk cId="3255308173" sldId="319"/>
            <ac:spMk id="3" creationId="{90E1CCFC-3C27-4ABD-AE76-166C8333FAF7}"/>
          </ac:spMkLst>
        </pc:spChg>
        <pc:spChg chg="add mod">
          <ac:chgData name="Nirdesh Singh" userId="561b678085b76ca2" providerId="LiveId" clId="{06899515-52A3-4BF1-A34D-D61CA1772F53}" dt="2022-11-26T13:58:55.169" v="1697" actId="255"/>
          <ac:spMkLst>
            <pc:docMk/>
            <pc:sldMk cId="3255308173" sldId="319"/>
            <ac:spMk id="5" creationId="{EECEB8FF-67DD-47FC-9B06-A7316438E8C8}"/>
          </ac:spMkLst>
        </pc:spChg>
        <pc:spChg chg="add mod">
          <ac:chgData name="Nirdesh Singh" userId="561b678085b76ca2" providerId="LiveId" clId="{06899515-52A3-4BF1-A34D-D61CA1772F53}" dt="2022-11-26T14:02:51.653" v="1738" actId="14100"/>
          <ac:spMkLst>
            <pc:docMk/>
            <pc:sldMk cId="3255308173" sldId="319"/>
            <ac:spMk id="7" creationId="{1697D05B-3A0A-4C6A-BC88-225B9E5AD3B0}"/>
          </ac:spMkLst>
        </pc:spChg>
        <pc:spChg chg="add mod">
          <ac:chgData name="Nirdesh Singh" userId="561b678085b76ca2" providerId="LiveId" clId="{06899515-52A3-4BF1-A34D-D61CA1772F53}" dt="2022-11-26T14:02:55.811" v="1739" actId="14100"/>
          <ac:spMkLst>
            <pc:docMk/>
            <pc:sldMk cId="3255308173" sldId="319"/>
            <ac:spMk id="9" creationId="{97A389A4-0632-44FB-BDF9-C9DCB0964E33}"/>
          </ac:spMkLst>
        </pc:spChg>
        <pc:spChg chg="add mod">
          <ac:chgData name="Nirdesh Singh" userId="561b678085b76ca2" providerId="LiveId" clId="{06899515-52A3-4BF1-A34D-D61CA1772F53}" dt="2022-11-26T14:02:48.435" v="1737" actId="14100"/>
          <ac:spMkLst>
            <pc:docMk/>
            <pc:sldMk cId="3255308173" sldId="319"/>
            <ac:spMk id="11" creationId="{C24A32CB-63ED-4152-B8A7-56021D512098}"/>
          </ac:spMkLst>
        </pc:spChg>
        <pc:spChg chg="add mod">
          <ac:chgData name="Nirdesh Singh" userId="561b678085b76ca2" providerId="LiveId" clId="{06899515-52A3-4BF1-A34D-D61CA1772F53}" dt="2022-11-26T14:06:30.167" v="1755" actId="20577"/>
          <ac:spMkLst>
            <pc:docMk/>
            <pc:sldMk cId="3255308173" sldId="319"/>
            <ac:spMk id="13" creationId="{5B15BFF8-7C19-4EE5-92AE-D3A5DB7D5983}"/>
          </ac:spMkLst>
        </pc:spChg>
        <pc:picChg chg="add mod">
          <ac:chgData name="Nirdesh Singh" userId="561b678085b76ca2" providerId="LiveId" clId="{06899515-52A3-4BF1-A34D-D61CA1772F53}" dt="2022-11-26T16:17:50.639" v="2475"/>
          <ac:picMkLst>
            <pc:docMk/>
            <pc:sldMk cId="3255308173" sldId="319"/>
            <ac:picMk id="8" creationId="{BB3C002C-2C10-4716-A9B7-6205FCD6165D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sv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6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sv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6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A50EE3-DCC8-457B-9711-F2806C54FD4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FF3D14D-4C82-4647-8CDD-B49A46ECD21C}">
      <dgm:prSet/>
      <dgm:spPr/>
      <dgm:t>
        <a:bodyPr/>
        <a:lstStyle/>
        <a:p>
          <a:r>
            <a:rPr lang="en-IN" b="1" i="0"/>
            <a:t>Storage</a:t>
          </a:r>
          <a:endParaRPr lang="en-US"/>
        </a:p>
      </dgm:t>
    </dgm:pt>
    <dgm:pt modelId="{0410EF2B-33B4-4EFF-911D-33715925EF7E}" type="parTrans" cxnId="{0CB11F67-0AB9-493F-9FC4-BF4CD3821890}">
      <dgm:prSet/>
      <dgm:spPr/>
      <dgm:t>
        <a:bodyPr/>
        <a:lstStyle/>
        <a:p>
          <a:endParaRPr lang="en-US"/>
        </a:p>
      </dgm:t>
    </dgm:pt>
    <dgm:pt modelId="{4E644EB4-CAC0-4971-AE34-07801B7B5646}" type="sibTrans" cxnId="{0CB11F67-0AB9-493F-9FC4-BF4CD3821890}">
      <dgm:prSet/>
      <dgm:spPr/>
      <dgm:t>
        <a:bodyPr/>
        <a:lstStyle/>
        <a:p>
          <a:endParaRPr lang="en-US"/>
        </a:p>
      </dgm:t>
    </dgm:pt>
    <dgm:pt modelId="{DB0ACD8A-3478-4B5A-90E1-11A4863E3F00}">
      <dgm:prSet/>
      <dgm:spPr/>
      <dgm:t>
        <a:bodyPr/>
        <a:lstStyle/>
        <a:p>
          <a:r>
            <a:rPr lang="en-IN" b="1" i="0"/>
            <a:t>Hosting</a:t>
          </a:r>
          <a:endParaRPr lang="en-US"/>
        </a:p>
      </dgm:t>
    </dgm:pt>
    <dgm:pt modelId="{7663BE15-CB9C-4F0D-88D9-0E4B940D00F7}" type="parTrans" cxnId="{7791126F-4E4E-4EF0-95D0-D5EB2257A460}">
      <dgm:prSet/>
      <dgm:spPr/>
      <dgm:t>
        <a:bodyPr/>
        <a:lstStyle/>
        <a:p>
          <a:endParaRPr lang="en-US"/>
        </a:p>
      </dgm:t>
    </dgm:pt>
    <dgm:pt modelId="{893FF4C9-B4CF-4E99-9658-02B242E0D414}" type="sibTrans" cxnId="{7791126F-4E4E-4EF0-95D0-D5EB2257A460}">
      <dgm:prSet/>
      <dgm:spPr/>
      <dgm:t>
        <a:bodyPr/>
        <a:lstStyle/>
        <a:p>
          <a:endParaRPr lang="en-US"/>
        </a:p>
      </dgm:t>
    </dgm:pt>
    <dgm:pt modelId="{499980EF-54B0-4BCE-8EC7-85C5FE517428}">
      <dgm:prSet/>
      <dgm:spPr/>
      <dgm:t>
        <a:bodyPr/>
        <a:lstStyle/>
        <a:p>
          <a:r>
            <a:rPr lang="en-IN" b="1" i="0"/>
            <a:t>Authentication</a:t>
          </a:r>
          <a:endParaRPr lang="en-US"/>
        </a:p>
      </dgm:t>
    </dgm:pt>
    <dgm:pt modelId="{FC1D2E8C-31A0-48DB-9F0F-613A3AE633D0}" type="parTrans" cxnId="{BA87950C-6C09-4298-A6CD-81BF12049364}">
      <dgm:prSet/>
      <dgm:spPr/>
      <dgm:t>
        <a:bodyPr/>
        <a:lstStyle/>
        <a:p>
          <a:endParaRPr lang="en-US"/>
        </a:p>
      </dgm:t>
    </dgm:pt>
    <dgm:pt modelId="{11EB0F7A-5E45-4D81-AFEB-46EBF5129F98}" type="sibTrans" cxnId="{BA87950C-6C09-4298-A6CD-81BF12049364}">
      <dgm:prSet/>
      <dgm:spPr/>
      <dgm:t>
        <a:bodyPr/>
        <a:lstStyle/>
        <a:p>
          <a:endParaRPr lang="en-US"/>
        </a:p>
      </dgm:t>
    </dgm:pt>
    <dgm:pt modelId="{F923F6F0-F901-4A08-BBF4-73F7CD37B220}">
      <dgm:prSet/>
      <dgm:spPr/>
      <dgm:t>
        <a:bodyPr/>
        <a:lstStyle/>
        <a:p>
          <a:r>
            <a:rPr lang="en-IN" b="1" i="0"/>
            <a:t>Firebase ML</a:t>
          </a:r>
          <a:endParaRPr lang="en-US"/>
        </a:p>
      </dgm:t>
    </dgm:pt>
    <dgm:pt modelId="{812B4C35-BB71-4973-9140-0A27FBA10694}" type="parTrans" cxnId="{68F01D88-4A2A-4CB7-A626-692881DC0CF9}">
      <dgm:prSet/>
      <dgm:spPr/>
      <dgm:t>
        <a:bodyPr/>
        <a:lstStyle/>
        <a:p>
          <a:endParaRPr lang="en-US"/>
        </a:p>
      </dgm:t>
    </dgm:pt>
    <dgm:pt modelId="{A2583392-F0EA-472E-BAE1-05ADFC70342B}" type="sibTrans" cxnId="{68F01D88-4A2A-4CB7-A626-692881DC0CF9}">
      <dgm:prSet/>
      <dgm:spPr/>
      <dgm:t>
        <a:bodyPr/>
        <a:lstStyle/>
        <a:p>
          <a:endParaRPr lang="en-US"/>
        </a:p>
      </dgm:t>
    </dgm:pt>
    <dgm:pt modelId="{F41314C5-5DE1-4EFA-8A60-64F0AE93DEDD}">
      <dgm:prSet/>
      <dgm:spPr/>
      <dgm:t>
        <a:bodyPr/>
        <a:lstStyle/>
        <a:p>
          <a:r>
            <a:rPr lang="en-IN" b="1"/>
            <a:t>Realtime Database</a:t>
          </a:r>
          <a:endParaRPr lang="en-US"/>
        </a:p>
      </dgm:t>
    </dgm:pt>
    <dgm:pt modelId="{28D2D1E3-75CA-41EF-8F9F-39A12ADD20F0}" type="parTrans" cxnId="{770E9522-9F9B-4221-A485-B59AF2707A85}">
      <dgm:prSet/>
      <dgm:spPr/>
      <dgm:t>
        <a:bodyPr/>
        <a:lstStyle/>
        <a:p>
          <a:endParaRPr lang="en-US"/>
        </a:p>
      </dgm:t>
    </dgm:pt>
    <dgm:pt modelId="{062CFDB5-48CF-4422-83B3-A8CF4FE7A993}" type="sibTrans" cxnId="{770E9522-9F9B-4221-A485-B59AF2707A85}">
      <dgm:prSet/>
      <dgm:spPr/>
      <dgm:t>
        <a:bodyPr/>
        <a:lstStyle/>
        <a:p>
          <a:endParaRPr lang="en-US"/>
        </a:p>
      </dgm:t>
    </dgm:pt>
    <dgm:pt modelId="{A97130FC-4F0C-4BC5-9D07-17C1406873CC}">
      <dgm:prSet/>
      <dgm:spPr/>
      <dgm:t>
        <a:bodyPr/>
        <a:lstStyle/>
        <a:p>
          <a:r>
            <a:rPr lang="en-IN" b="1" i="0"/>
            <a:t>Crash </a:t>
          </a:r>
          <a:r>
            <a:rPr lang="en-IN" b="1"/>
            <a:t>Reporting</a:t>
          </a:r>
          <a:endParaRPr lang="en-US"/>
        </a:p>
      </dgm:t>
    </dgm:pt>
    <dgm:pt modelId="{1734CE9D-D06F-4BEA-AE1C-B9F20F098358}" type="parTrans" cxnId="{E24DF1BE-F1B6-4433-BEC0-2C18D717E629}">
      <dgm:prSet/>
      <dgm:spPr/>
      <dgm:t>
        <a:bodyPr/>
        <a:lstStyle/>
        <a:p>
          <a:endParaRPr lang="en-US"/>
        </a:p>
      </dgm:t>
    </dgm:pt>
    <dgm:pt modelId="{EBB011BD-CCF6-4382-B8D1-38310DDF3E36}" type="sibTrans" cxnId="{E24DF1BE-F1B6-4433-BEC0-2C18D717E629}">
      <dgm:prSet/>
      <dgm:spPr/>
      <dgm:t>
        <a:bodyPr/>
        <a:lstStyle/>
        <a:p>
          <a:endParaRPr lang="en-US"/>
        </a:p>
      </dgm:t>
    </dgm:pt>
    <dgm:pt modelId="{D7A082BB-7203-4232-966E-2C5C1B407E96}" type="pres">
      <dgm:prSet presAssocID="{72A50EE3-DCC8-457B-9711-F2806C54FD43}" presName="root" presStyleCnt="0">
        <dgm:presLayoutVars>
          <dgm:dir/>
          <dgm:resizeHandles val="exact"/>
        </dgm:presLayoutVars>
      </dgm:prSet>
      <dgm:spPr/>
    </dgm:pt>
    <dgm:pt modelId="{842D7971-DE3E-47DE-974E-4E4C59E47A08}" type="pres">
      <dgm:prSet presAssocID="{2FF3D14D-4C82-4647-8CDD-B49A46ECD21C}" presName="compNode" presStyleCnt="0"/>
      <dgm:spPr/>
    </dgm:pt>
    <dgm:pt modelId="{F48CA43A-135C-4481-A1C9-A47BFCF6F48C}" type="pres">
      <dgm:prSet presAssocID="{2FF3D14D-4C82-4647-8CDD-B49A46ECD21C}" presName="bgRect" presStyleLbl="bgShp" presStyleIdx="0" presStyleCnt="6"/>
      <dgm:spPr/>
    </dgm:pt>
    <dgm:pt modelId="{856F77D0-40BE-4D38-B5A0-988B6D99F40F}" type="pres">
      <dgm:prSet presAssocID="{2FF3D14D-4C82-4647-8CDD-B49A46ECD21C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2475934-C60C-470B-B644-2FE3DFD40578}" type="pres">
      <dgm:prSet presAssocID="{2FF3D14D-4C82-4647-8CDD-B49A46ECD21C}" presName="spaceRect" presStyleCnt="0"/>
      <dgm:spPr/>
    </dgm:pt>
    <dgm:pt modelId="{0318BB90-4B0A-41BD-88FB-539DFBEFF48E}" type="pres">
      <dgm:prSet presAssocID="{2FF3D14D-4C82-4647-8CDD-B49A46ECD21C}" presName="parTx" presStyleLbl="revTx" presStyleIdx="0" presStyleCnt="6">
        <dgm:presLayoutVars>
          <dgm:chMax val="0"/>
          <dgm:chPref val="0"/>
        </dgm:presLayoutVars>
      </dgm:prSet>
      <dgm:spPr/>
    </dgm:pt>
    <dgm:pt modelId="{F8D7998F-E9F8-452D-9607-240DE3639DCA}" type="pres">
      <dgm:prSet presAssocID="{4E644EB4-CAC0-4971-AE34-07801B7B5646}" presName="sibTrans" presStyleCnt="0"/>
      <dgm:spPr/>
    </dgm:pt>
    <dgm:pt modelId="{A45E5CA1-967F-48A5-BB09-D26F67B6BEAC}" type="pres">
      <dgm:prSet presAssocID="{DB0ACD8A-3478-4B5A-90E1-11A4863E3F00}" presName="compNode" presStyleCnt="0"/>
      <dgm:spPr/>
    </dgm:pt>
    <dgm:pt modelId="{83E49542-109E-496D-B5B9-BD9EAE68C11C}" type="pres">
      <dgm:prSet presAssocID="{DB0ACD8A-3478-4B5A-90E1-11A4863E3F00}" presName="bgRect" presStyleLbl="bgShp" presStyleIdx="1" presStyleCnt="6"/>
      <dgm:spPr/>
    </dgm:pt>
    <dgm:pt modelId="{2DB60E53-6FB3-4D2F-9F2D-A1F737EE3D2F}" type="pres">
      <dgm:prSet presAssocID="{DB0ACD8A-3478-4B5A-90E1-11A4863E3F0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 from cloud"/>
        </a:ext>
      </dgm:extLst>
    </dgm:pt>
    <dgm:pt modelId="{7A0B0D13-10E7-47A3-B530-7E52D3FDBA36}" type="pres">
      <dgm:prSet presAssocID="{DB0ACD8A-3478-4B5A-90E1-11A4863E3F00}" presName="spaceRect" presStyleCnt="0"/>
      <dgm:spPr/>
    </dgm:pt>
    <dgm:pt modelId="{5E0E9651-483E-4BDD-A554-F4EFD4F84CA2}" type="pres">
      <dgm:prSet presAssocID="{DB0ACD8A-3478-4B5A-90E1-11A4863E3F00}" presName="parTx" presStyleLbl="revTx" presStyleIdx="1" presStyleCnt="6">
        <dgm:presLayoutVars>
          <dgm:chMax val="0"/>
          <dgm:chPref val="0"/>
        </dgm:presLayoutVars>
      </dgm:prSet>
      <dgm:spPr/>
    </dgm:pt>
    <dgm:pt modelId="{2F108A7E-FA06-41FB-B7D0-8EEAF451C2E5}" type="pres">
      <dgm:prSet presAssocID="{893FF4C9-B4CF-4E99-9658-02B242E0D414}" presName="sibTrans" presStyleCnt="0"/>
      <dgm:spPr/>
    </dgm:pt>
    <dgm:pt modelId="{9E38BF3A-A584-4CDC-A3BC-35C5BF1F5A3B}" type="pres">
      <dgm:prSet presAssocID="{499980EF-54B0-4BCE-8EC7-85C5FE517428}" presName="compNode" presStyleCnt="0"/>
      <dgm:spPr/>
    </dgm:pt>
    <dgm:pt modelId="{497B0540-C402-48D7-AB4D-5B704A98558D}" type="pres">
      <dgm:prSet presAssocID="{499980EF-54B0-4BCE-8EC7-85C5FE517428}" presName="bgRect" presStyleLbl="bgShp" presStyleIdx="2" presStyleCnt="6"/>
      <dgm:spPr/>
    </dgm:pt>
    <dgm:pt modelId="{7F2C1BE0-42E5-4EC8-9D75-0BE272A1F39C}" type="pres">
      <dgm:prSet presAssocID="{499980EF-54B0-4BCE-8EC7-85C5FE517428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E7398CEE-F0BC-4F85-A563-FE38D8FC0F06}" type="pres">
      <dgm:prSet presAssocID="{499980EF-54B0-4BCE-8EC7-85C5FE517428}" presName="spaceRect" presStyleCnt="0"/>
      <dgm:spPr/>
    </dgm:pt>
    <dgm:pt modelId="{5BA57BD1-427F-4CA1-94FF-BE9C4A57A109}" type="pres">
      <dgm:prSet presAssocID="{499980EF-54B0-4BCE-8EC7-85C5FE517428}" presName="parTx" presStyleLbl="revTx" presStyleIdx="2" presStyleCnt="6">
        <dgm:presLayoutVars>
          <dgm:chMax val="0"/>
          <dgm:chPref val="0"/>
        </dgm:presLayoutVars>
      </dgm:prSet>
      <dgm:spPr/>
    </dgm:pt>
    <dgm:pt modelId="{4A4B26CF-F8B1-4E20-A64D-70148FFCA931}" type="pres">
      <dgm:prSet presAssocID="{11EB0F7A-5E45-4D81-AFEB-46EBF5129F98}" presName="sibTrans" presStyleCnt="0"/>
      <dgm:spPr/>
    </dgm:pt>
    <dgm:pt modelId="{F4D05BDB-9476-4EEB-ACEB-00A4AD1D3944}" type="pres">
      <dgm:prSet presAssocID="{F923F6F0-F901-4A08-BBF4-73F7CD37B220}" presName="compNode" presStyleCnt="0"/>
      <dgm:spPr/>
    </dgm:pt>
    <dgm:pt modelId="{125C289C-88E8-49C5-A20A-27464B2ADC93}" type="pres">
      <dgm:prSet presAssocID="{F923F6F0-F901-4A08-BBF4-73F7CD37B220}" presName="bgRect" presStyleLbl="bgShp" presStyleIdx="3" presStyleCnt="6"/>
      <dgm:spPr/>
    </dgm:pt>
    <dgm:pt modelId="{4B487B61-B337-42FE-A555-BE532D09C97E}" type="pres">
      <dgm:prSet presAssocID="{F923F6F0-F901-4A08-BBF4-73F7CD37B220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973412E-CEE9-47F9-8514-7A987437C9A0}" type="pres">
      <dgm:prSet presAssocID="{F923F6F0-F901-4A08-BBF4-73F7CD37B220}" presName="spaceRect" presStyleCnt="0"/>
      <dgm:spPr/>
    </dgm:pt>
    <dgm:pt modelId="{B94D29A5-9751-4C08-9A58-871A7C3DFB0A}" type="pres">
      <dgm:prSet presAssocID="{F923F6F0-F901-4A08-BBF4-73F7CD37B220}" presName="parTx" presStyleLbl="revTx" presStyleIdx="3" presStyleCnt="6">
        <dgm:presLayoutVars>
          <dgm:chMax val="0"/>
          <dgm:chPref val="0"/>
        </dgm:presLayoutVars>
      </dgm:prSet>
      <dgm:spPr/>
    </dgm:pt>
    <dgm:pt modelId="{66C16CAA-0211-46C1-8A1A-63B8FB47F7B9}" type="pres">
      <dgm:prSet presAssocID="{A2583392-F0EA-472E-BAE1-05ADFC70342B}" presName="sibTrans" presStyleCnt="0"/>
      <dgm:spPr/>
    </dgm:pt>
    <dgm:pt modelId="{0C70306F-C736-4816-9225-C44437BBC70C}" type="pres">
      <dgm:prSet presAssocID="{F41314C5-5DE1-4EFA-8A60-64F0AE93DEDD}" presName="compNode" presStyleCnt="0"/>
      <dgm:spPr/>
    </dgm:pt>
    <dgm:pt modelId="{1755F2FE-1544-45CE-B885-F942955D385B}" type="pres">
      <dgm:prSet presAssocID="{F41314C5-5DE1-4EFA-8A60-64F0AE93DEDD}" presName="bgRect" presStyleLbl="bgShp" presStyleIdx="4" presStyleCnt="6"/>
      <dgm:spPr/>
    </dgm:pt>
    <dgm:pt modelId="{07706790-44B0-4DB2-A1AB-E6FD539B6FF2}" type="pres">
      <dgm:prSet presAssocID="{F41314C5-5DE1-4EFA-8A60-64F0AE93DEDD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B886AD0C-F584-4DC9-9993-5641FBA237FF}" type="pres">
      <dgm:prSet presAssocID="{F41314C5-5DE1-4EFA-8A60-64F0AE93DEDD}" presName="spaceRect" presStyleCnt="0"/>
      <dgm:spPr/>
    </dgm:pt>
    <dgm:pt modelId="{376C27B0-DF9E-47D9-9673-298791A7CB15}" type="pres">
      <dgm:prSet presAssocID="{F41314C5-5DE1-4EFA-8A60-64F0AE93DEDD}" presName="parTx" presStyleLbl="revTx" presStyleIdx="4" presStyleCnt="6">
        <dgm:presLayoutVars>
          <dgm:chMax val="0"/>
          <dgm:chPref val="0"/>
        </dgm:presLayoutVars>
      </dgm:prSet>
      <dgm:spPr/>
    </dgm:pt>
    <dgm:pt modelId="{CCBE11D2-B1C8-49D8-8E96-ECB78A0F64DE}" type="pres">
      <dgm:prSet presAssocID="{062CFDB5-48CF-4422-83B3-A8CF4FE7A993}" presName="sibTrans" presStyleCnt="0"/>
      <dgm:spPr/>
    </dgm:pt>
    <dgm:pt modelId="{00D2602E-D91A-455F-A1BC-3F1C74A63DCC}" type="pres">
      <dgm:prSet presAssocID="{A97130FC-4F0C-4BC5-9D07-17C1406873CC}" presName="compNode" presStyleCnt="0"/>
      <dgm:spPr/>
    </dgm:pt>
    <dgm:pt modelId="{DCE10FF1-631C-4F6A-A081-4C2F820EB4A4}" type="pres">
      <dgm:prSet presAssocID="{A97130FC-4F0C-4BC5-9D07-17C1406873CC}" presName="bgRect" presStyleLbl="bgShp" presStyleIdx="5" presStyleCnt="6"/>
      <dgm:spPr/>
    </dgm:pt>
    <dgm:pt modelId="{2B672283-3F10-4A72-9D2A-BF7EC811AE7D}" type="pres">
      <dgm:prSet presAssocID="{A97130FC-4F0C-4BC5-9D07-17C1406873CC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EE7DB08E-C509-4D66-8F75-63EEED59FA28}" type="pres">
      <dgm:prSet presAssocID="{A97130FC-4F0C-4BC5-9D07-17C1406873CC}" presName="spaceRect" presStyleCnt="0"/>
      <dgm:spPr/>
    </dgm:pt>
    <dgm:pt modelId="{199BDB59-E5A8-40B5-B6EE-E0ECE3FD39A8}" type="pres">
      <dgm:prSet presAssocID="{A97130FC-4F0C-4BC5-9D07-17C1406873CC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BA87950C-6C09-4298-A6CD-81BF12049364}" srcId="{72A50EE3-DCC8-457B-9711-F2806C54FD43}" destId="{499980EF-54B0-4BCE-8EC7-85C5FE517428}" srcOrd="2" destOrd="0" parTransId="{FC1D2E8C-31A0-48DB-9F0F-613A3AE633D0}" sibTransId="{11EB0F7A-5E45-4D81-AFEB-46EBF5129F98}"/>
    <dgm:cxn modelId="{B3CCEF20-BC2F-467D-AB15-1B9C8640B6B5}" type="presOf" srcId="{2FF3D14D-4C82-4647-8CDD-B49A46ECD21C}" destId="{0318BB90-4B0A-41BD-88FB-539DFBEFF48E}" srcOrd="0" destOrd="0" presId="urn:microsoft.com/office/officeart/2018/2/layout/IconVerticalSolidList"/>
    <dgm:cxn modelId="{770E9522-9F9B-4221-A485-B59AF2707A85}" srcId="{72A50EE3-DCC8-457B-9711-F2806C54FD43}" destId="{F41314C5-5DE1-4EFA-8A60-64F0AE93DEDD}" srcOrd="4" destOrd="0" parTransId="{28D2D1E3-75CA-41EF-8F9F-39A12ADD20F0}" sibTransId="{062CFDB5-48CF-4422-83B3-A8CF4FE7A993}"/>
    <dgm:cxn modelId="{6BF1F73B-7872-4426-8796-DD28F30C0D08}" type="presOf" srcId="{A97130FC-4F0C-4BC5-9D07-17C1406873CC}" destId="{199BDB59-E5A8-40B5-B6EE-E0ECE3FD39A8}" srcOrd="0" destOrd="0" presId="urn:microsoft.com/office/officeart/2018/2/layout/IconVerticalSolidList"/>
    <dgm:cxn modelId="{0CB11F67-0AB9-493F-9FC4-BF4CD3821890}" srcId="{72A50EE3-DCC8-457B-9711-F2806C54FD43}" destId="{2FF3D14D-4C82-4647-8CDD-B49A46ECD21C}" srcOrd="0" destOrd="0" parTransId="{0410EF2B-33B4-4EFF-911D-33715925EF7E}" sibTransId="{4E644EB4-CAC0-4971-AE34-07801B7B5646}"/>
    <dgm:cxn modelId="{AC3BAA49-09B5-4DD7-B47F-9EA0BA557FE4}" type="presOf" srcId="{F41314C5-5DE1-4EFA-8A60-64F0AE93DEDD}" destId="{376C27B0-DF9E-47D9-9673-298791A7CB15}" srcOrd="0" destOrd="0" presId="urn:microsoft.com/office/officeart/2018/2/layout/IconVerticalSolidList"/>
    <dgm:cxn modelId="{7791126F-4E4E-4EF0-95D0-D5EB2257A460}" srcId="{72A50EE3-DCC8-457B-9711-F2806C54FD43}" destId="{DB0ACD8A-3478-4B5A-90E1-11A4863E3F00}" srcOrd="1" destOrd="0" parTransId="{7663BE15-CB9C-4F0D-88D9-0E4B940D00F7}" sibTransId="{893FF4C9-B4CF-4E99-9658-02B242E0D414}"/>
    <dgm:cxn modelId="{68F01D88-4A2A-4CB7-A626-692881DC0CF9}" srcId="{72A50EE3-DCC8-457B-9711-F2806C54FD43}" destId="{F923F6F0-F901-4A08-BBF4-73F7CD37B220}" srcOrd="3" destOrd="0" parTransId="{812B4C35-BB71-4973-9140-0A27FBA10694}" sibTransId="{A2583392-F0EA-472E-BAE1-05ADFC70342B}"/>
    <dgm:cxn modelId="{2746EF95-DDF6-4B24-B50E-E89180DC77C7}" type="presOf" srcId="{499980EF-54B0-4BCE-8EC7-85C5FE517428}" destId="{5BA57BD1-427F-4CA1-94FF-BE9C4A57A109}" srcOrd="0" destOrd="0" presId="urn:microsoft.com/office/officeart/2018/2/layout/IconVerticalSolidList"/>
    <dgm:cxn modelId="{213EFEBC-C81E-431D-AFE7-433E213705A3}" type="presOf" srcId="{72A50EE3-DCC8-457B-9711-F2806C54FD43}" destId="{D7A082BB-7203-4232-966E-2C5C1B407E96}" srcOrd="0" destOrd="0" presId="urn:microsoft.com/office/officeart/2018/2/layout/IconVerticalSolidList"/>
    <dgm:cxn modelId="{AB4CAFBE-56EB-49EA-9286-12D69A0C4EC5}" type="presOf" srcId="{DB0ACD8A-3478-4B5A-90E1-11A4863E3F00}" destId="{5E0E9651-483E-4BDD-A554-F4EFD4F84CA2}" srcOrd="0" destOrd="0" presId="urn:microsoft.com/office/officeart/2018/2/layout/IconVerticalSolidList"/>
    <dgm:cxn modelId="{E24DF1BE-F1B6-4433-BEC0-2C18D717E629}" srcId="{72A50EE3-DCC8-457B-9711-F2806C54FD43}" destId="{A97130FC-4F0C-4BC5-9D07-17C1406873CC}" srcOrd="5" destOrd="0" parTransId="{1734CE9D-D06F-4BEA-AE1C-B9F20F098358}" sibTransId="{EBB011BD-CCF6-4382-B8D1-38310DDF3E36}"/>
    <dgm:cxn modelId="{D42BEDDC-FF93-4F32-AFA8-4BC7EA3CBDBE}" type="presOf" srcId="{F923F6F0-F901-4A08-BBF4-73F7CD37B220}" destId="{B94D29A5-9751-4C08-9A58-871A7C3DFB0A}" srcOrd="0" destOrd="0" presId="urn:microsoft.com/office/officeart/2018/2/layout/IconVerticalSolidList"/>
    <dgm:cxn modelId="{0DB5226C-F28D-4BFF-ADCB-2F511CB5563B}" type="presParOf" srcId="{D7A082BB-7203-4232-966E-2C5C1B407E96}" destId="{842D7971-DE3E-47DE-974E-4E4C59E47A08}" srcOrd="0" destOrd="0" presId="urn:microsoft.com/office/officeart/2018/2/layout/IconVerticalSolidList"/>
    <dgm:cxn modelId="{61B67FD1-A3F6-4025-A633-E782503B7B6B}" type="presParOf" srcId="{842D7971-DE3E-47DE-974E-4E4C59E47A08}" destId="{F48CA43A-135C-4481-A1C9-A47BFCF6F48C}" srcOrd="0" destOrd="0" presId="urn:microsoft.com/office/officeart/2018/2/layout/IconVerticalSolidList"/>
    <dgm:cxn modelId="{44398ECA-52ED-4BAA-86E0-FCAB7D3198B6}" type="presParOf" srcId="{842D7971-DE3E-47DE-974E-4E4C59E47A08}" destId="{856F77D0-40BE-4D38-B5A0-988B6D99F40F}" srcOrd="1" destOrd="0" presId="urn:microsoft.com/office/officeart/2018/2/layout/IconVerticalSolidList"/>
    <dgm:cxn modelId="{BEC6E1D9-9A47-4187-8336-F56FEC813D66}" type="presParOf" srcId="{842D7971-DE3E-47DE-974E-4E4C59E47A08}" destId="{52475934-C60C-470B-B644-2FE3DFD40578}" srcOrd="2" destOrd="0" presId="urn:microsoft.com/office/officeart/2018/2/layout/IconVerticalSolidList"/>
    <dgm:cxn modelId="{B72AA283-7801-4151-99F8-2BA04F506838}" type="presParOf" srcId="{842D7971-DE3E-47DE-974E-4E4C59E47A08}" destId="{0318BB90-4B0A-41BD-88FB-539DFBEFF48E}" srcOrd="3" destOrd="0" presId="urn:microsoft.com/office/officeart/2018/2/layout/IconVerticalSolidList"/>
    <dgm:cxn modelId="{F524AB38-DEB0-4424-8E84-830A05A51CEB}" type="presParOf" srcId="{D7A082BB-7203-4232-966E-2C5C1B407E96}" destId="{F8D7998F-E9F8-452D-9607-240DE3639DCA}" srcOrd="1" destOrd="0" presId="urn:microsoft.com/office/officeart/2018/2/layout/IconVerticalSolidList"/>
    <dgm:cxn modelId="{B09150C3-A878-4BEF-96BE-64E9326D12B2}" type="presParOf" srcId="{D7A082BB-7203-4232-966E-2C5C1B407E96}" destId="{A45E5CA1-967F-48A5-BB09-D26F67B6BEAC}" srcOrd="2" destOrd="0" presId="urn:microsoft.com/office/officeart/2018/2/layout/IconVerticalSolidList"/>
    <dgm:cxn modelId="{08C5F03E-701A-45D7-8C32-EFFF0D87DB4B}" type="presParOf" srcId="{A45E5CA1-967F-48A5-BB09-D26F67B6BEAC}" destId="{83E49542-109E-496D-B5B9-BD9EAE68C11C}" srcOrd="0" destOrd="0" presId="urn:microsoft.com/office/officeart/2018/2/layout/IconVerticalSolidList"/>
    <dgm:cxn modelId="{C56682C3-A904-4DB0-9EDD-C002736AEB63}" type="presParOf" srcId="{A45E5CA1-967F-48A5-BB09-D26F67B6BEAC}" destId="{2DB60E53-6FB3-4D2F-9F2D-A1F737EE3D2F}" srcOrd="1" destOrd="0" presId="urn:microsoft.com/office/officeart/2018/2/layout/IconVerticalSolidList"/>
    <dgm:cxn modelId="{FB6DD57B-D5DB-4C4A-9903-A2255BD00065}" type="presParOf" srcId="{A45E5CA1-967F-48A5-BB09-D26F67B6BEAC}" destId="{7A0B0D13-10E7-47A3-B530-7E52D3FDBA36}" srcOrd="2" destOrd="0" presId="urn:microsoft.com/office/officeart/2018/2/layout/IconVerticalSolidList"/>
    <dgm:cxn modelId="{785A387D-A27A-4C1D-B9BE-6C001F78F3BF}" type="presParOf" srcId="{A45E5CA1-967F-48A5-BB09-D26F67B6BEAC}" destId="{5E0E9651-483E-4BDD-A554-F4EFD4F84CA2}" srcOrd="3" destOrd="0" presId="urn:microsoft.com/office/officeart/2018/2/layout/IconVerticalSolidList"/>
    <dgm:cxn modelId="{EEFFE1C1-D5D6-4536-AFB8-B559374F6A47}" type="presParOf" srcId="{D7A082BB-7203-4232-966E-2C5C1B407E96}" destId="{2F108A7E-FA06-41FB-B7D0-8EEAF451C2E5}" srcOrd="3" destOrd="0" presId="urn:microsoft.com/office/officeart/2018/2/layout/IconVerticalSolidList"/>
    <dgm:cxn modelId="{57977FD6-8C8C-4829-BE44-29026DE85C2C}" type="presParOf" srcId="{D7A082BB-7203-4232-966E-2C5C1B407E96}" destId="{9E38BF3A-A584-4CDC-A3BC-35C5BF1F5A3B}" srcOrd="4" destOrd="0" presId="urn:microsoft.com/office/officeart/2018/2/layout/IconVerticalSolidList"/>
    <dgm:cxn modelId="{16AFA615-F0CA-495C-BC92-C85726659CF1}" type="presParOf" srcId="{9E38BF3A-A584-4CDC-A3BC-35C5BF1F5A3B}" destId="{497B0540-C402-48D7-AB4D-5B704A98558D}" srcOrd="0" destOrd="0" presId="urn:microsoft.com/office/officeart/2018/2/layout/IconVerticalSolidList"/>
    <dgm:cxn modelId="{B35FFCBD-A175-41F6-8DB1-27709E21BD72}" type="presParOf" srcId="{9E38BF3A-A584-4CDC-A3BC-35C5BF1F5A3B}" destId="{7F2C1BE0-42E5-4EC8-9D75-0BE272A1F39C}" srcOrd="1" destOrd="0" presId="urn:microsoft.com/office/officeart/2018/2/layout/IconVerticalSolidList"/>
    <dgm:cxn modelId="{C51A35CE-61B4-48D0-A0C3-063AF5F538AB}" type="presParOf" srcId="{9E38BF3A-A584-4CDC-A3BC-35C5BF1F5A3B}" destId="{E7398CEE-F0BC-4F85-A563-FE38D8FC0F06}" srcOrd="2" destOrd="0" presId="urn:microsoft.com/office/officeart/2018/2/layout/IconVerticalSolidList"/>
    <dgm:cxn modelId="{1059E0CC-A31B-48C1-8369-B59499F4D912}" type="presParOf" srcId="{9E38BF3A-A584-4CDC-A3BC-35C5BF1F5A3B}" destId="{5BA57BD1-427F-4CA1-94FF-BE9C4A57A109}" srcOrd="3" destOrd="0" presId="urn:microsoft.com/office/officeart/2018/2/layout/IconVerticalSolidList"/>
    <dgm:cxn modelId="{DCC64086-48BE-4B5B-9AE1-D3D144092BFC}" type="presParOf" srcId="{D7A082BB-7203-4232-966E-2C5C1B407E96}" destId="{4A4B26CF-F8B1-4E20-A64D-70148FFCA931}" srcOrd="5" destOrd="0" presId="urn:microsoft.com/office/officeart/2018/2/layout/IconVerticalSolidList"/>
    <dgm:cxn modelId="{97DB7563-415F-4AF9-B427-362D2CB864E0}" type="presParOf" srcId="{D7A082BB-7203-4232-966E-2C5C1B407E96}" destId="{F4D05BDB-9476-4EEB-ACEB-00A4AD1D3944}" srcOrd="6" destOrd="0" presId="urn:microsoft.com/office/officeart/2018/2/layout/IconVerticalSolidList"/>
    <dgm:cxn modelId="{3B9894C3-8DF9-450E-9EB5-787ADB525B4A}" type="presParOf" srcId="{F4D05BDB-9476-4EEB-ACEB-00A4AD1D3944}" destId="{125C289C-88E8-49C5-A20A-27464B2ADC93}" srcOrd="0" destOrd="0" presId="urn:microsoft.com/office/officeart/2018/2/layout/IconVerticalSolidList"/>
    <dgm:cxn modelId="{D624E406-C4BA-4C8A-9BCD-6569C122AD7A}" type="presParOf" srcId="{F4D05BDB-9476-4EEB-ACEB-00A4AD1D3944}" destId="{4B487B61-B337-42FE-A555-BE532D09C97E}" srcOrd="1" destOrd="0" presId="urn:microsoft.com/office/officeart/2018/2/layout/IconVerticalSolidList"/>
    <dgm:cxn modelId="{74057C38-8114-4DD1-9C49-7931581ADFC0}" type="presParOf" srcId="{F4D05BDB-9476-4EEB-ACEB-00A4AD1D3944}" destId="{F973412E-CEE9-47F9-8514-7A987437C9A0}" srcOrd="2" destOrd="0" presId="urn:microsoft.com/office/officeart/2018/2/layout/IconVerticalSolidList"/>
    <dgm:cxn modelId="{75438BA2-E14C-46F7-A664-684F139AFC48}" type="presParOf" srcId="{F4D05BDB-9476-4EEB-ACEB-00A4AD1D3944}" destId="{B94D29A5-9751-4C08-9A58-871A7C3DFB0A}" srcOrd="3" destOrd="0" presId="urn:microsoft.com/office/officeart/2018/2/layout/IconVerticalSolidList"/>
    <dgm:cxn modelId="{FE533701-12FA-4033-9973-5DBFE6D64BAC}" type="presParOf" srcId="{D7A082BB-7203-4232-966E-2C5C1B407E96}" destId="{66C16CAA-0211-46C1-8A1A-63B8FB47F7B9}" srcOrd="7" destOrd="0" presId="urn:microsoft.com/office/officeart/2018/2/layout/IconVerticalSolidList"/>
    <dgm:cxn modelId="{A124A800-7A29-4ED6-906E-9F164285F8CB}" type="presParOf" srcId="{D7A082BB-7203-4232-966E-2C5C1B407E96}" destId="{0C70306F-C736-4816-9225-C44437BBC70C}" srcOrd="8" destOrd="0" presId="urn:microsoft.com/office/officeart/2018/2/layout/IconVerticalSolidList"/>
    <dgm:cxn modelId="{7EA3EBF4-D947-4913-ADD5-45FFD383A557}" type="presParOf" srcId="{0C70306F-C736-4816-9225-C44437BBC70C}" destId="{1755F2FE-1544-45CE-B885-F942955D385B}" srcOrd="0" destOrd="0" presId="urn:microsoft.com/office/officeart/2018/2/layout/IconVerticalSolidList"/>
    <dgm:cxn modelId="{91572661-979D-4817-80FF-39B7B054B4C7}" type="presParOf" srcId="{0C70306F-C736-4816-9225-C44437BBC70C}" destId="{07706790-44B0-4DB2-A1AB-E6FD539B6FF2}" srcOrd="1" destOrd="0" presId="urn:microsoft.com/office/officeart/2018/2/layout/IconVerticalSolidList"/>
    <dgm:cxn modelId="{7C9603F8-6A23-4901-B400-9312CDFE7EBE}" type="presParOf" srcId="{0C70306F-C736-4816-9225-C44437BBC70C}" destId="{B886AD0C-F584-4DC9-9993-5641FBA237FF}" srcOrd="2" destOrd="0" presId="urn:microsoft.com/office/officeart/2018/2/layout/IconVerticalSolidList"/>
    <dgm:cxn modelId="{87CF4226-1891-4BBB-A392-D89B4B0A9DBD}" type="presParOf" srcId="{0C70306F-C736-4816-9225-C44437BBC70C}" destId="{376C27B0-DF9E-47D9-9673-298791A7CB15}" srcOrd="3" destOrd="0" presId="urn:microsoft.com/office/officeart/2018/2/layout/IconVerticalSolidList"/>
    <dgm:cxn modelId="{2ABBA86F-D214-4730-B436-F0AFA467B441}" type="presParOf" srcId="{D7A082BB-7203-4232-966E-2C5C1B407E96}" destId="{CCBE11D2-B1C8-49D8-8E96-ECB78A0F64DE}" srcOrd="9" destOrd="0" presId="urn:microsoft.com/office/officeart/2018/2/layout/IconVerticalSolidList"/>
    <dgm:cxn modelId="{F578A476-C418-43C7-B701-5373536342B9}" type="presParOf" srcId="{D7A082BB-7203-4232-966E-2C5C1B407E96}" destId="{00D2602E-D91A-455F-A1BC-3F1C74A63DCC}" srcOrd="10" destOrd="0" presId="urn:microsoft.com/office/officeart/2018/2/layout/IconVerticalSolidList"/>
    <dgm:cxn modelId="{CD245626-7E12-4162-814D-84E95F10FD72}" type="presParOf" srcId="{00D2602E-D91A-455F-A1BC-3F1C74A63DCC}" destId="{DCE10FF1-631C-4F6A-A081-4C2F820EB4A4}" srcOrd="0" destOrd="0" presId="urn:microsoft.com/office/officeart/2018/2/layout/IconVerticalSolidList"/>
    <dgm:cxn modelId="{FE224A96-24C2-4030-8B82-49E0DF34F3AC}" type="presParOf" srcId="{00D2602E-D91A-455F-A1BC-3F1C74A63DCC}" destId="{2B672283-3F10-4A72-9D2A-BF7EC811AE7D}" srcOrd="1" destOrd="0" presId="urn:microsoft.com/office/officeart/2018/2/layout/IconVerticalSolidList"/>
    <dgm:cxn modelId="{75BFB1F8-FABB-4AB2-8C66-7136A1A94FD1}" type="presParOf" srcId="{00D2602E-D91A-455F-A1BC-3F1C74A63DCC}" destId="{EE7DB08E-C509-4D66-8F75-63EEED59FA28}" srcOrd="2" destOrd="0" presId="urn:microsoft.com/office/officeart/2018/2/layout/IconVerticalSolidList"/>
    <dgm:cxn modelId="{3FADCF06-1B59-495E-9A78-BD031DEF6F78}" type="presParOf" srcId="{00D2602E-D91A-455F-A1BC-3F1C74A63DCC}" destId="{199BDB59-E5A8-40B5-B6EE-E0ECE3FD39A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8CA43A-135C-4481-A1C9-A47BFCF6F48C}">
      <dsp:nvSpPr>
        <dsp:cNvPr id="0" name=""/>
        <dsp:cNvSpPr/>
      </dsp:nvSpPr>
      <dsp:spPr>
        <a:xfrm>
          <a:off x="0" y="1336"/>
          <a:ext cx="7936273" cy="5692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6F77D0-40BE-4D38-B5A0-988B6D99F40F}">
      <dsp:nvSpPr>
        <dsp:cNvPr id="0" name=""/>
        <dsp:cNvSpPr/>
      </dsp:nvSpPr>
      <dsp:spPr>
        <a:xfrm>
          <a:off x="172211" y="129426"/>
          <a:ext cx="313111" cy="3131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18BB90-4B0A-41BD-88FB-539DFBEFF48E}">
      <dsp:nvSpPr>
        <dsp:cNvPr id="0" name=""/>
        <dsp:cNvSpPr/>
      </dsp:nvSpPr>
      <dsp:spPr>
        <a:xfrm>
          <a:off x="657533" y="1336"/>
          <a:ext cx="7278739" cy="569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250" tIns="60250" rIns="60250" bIns="602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i="0" kern="1200"/>
            <a:t>Storage</a:t>
          </a:r>
          <a:endParaRPr lang="en-US" sz="1900" kern="1200"/>
        </a:p>
      </dsp:txBody>
      <dsp:txXfrm>
        <a:off x="657533" y="1336"/>
        <a:ext cx="7278739" cy="569292"/>
      </dsp:txXfrm>
    </dsp:sp>
    <dsp:sp modelId="{83E49542-109E-496D-B5B9-BD9EAE68C11C}">
      <dsp:nvSpPr>
        <dsp:cNvPr id="0" name=""/>
        <dsp:cNvSpPr/>
      </dsp:nvSpPr>
      <dsp:spPr>
        <a:xfrm>
          <a:off x="0" y="712952"/>
          <a:ext cx="7936273" cy="5692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B60E53-6FB3-4D2F-9F2D-A1F737EE3D2F}">
      <dsp:nvSpPr>
        <dsp:cNvPr id="0" name=""/>
        <dsp:cNvSpPr/>
      </dsp:nvSpPr>
      <dsp:spPr>
        <a:xfrm>
          <a:off x="172211" y="841042"/>
          <a:ext cx="313111" cy="3131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0E9651-483E-4BDD-A554-F4EFD4F84CA2}">
      <dsp:nvSpPr>
        <dsp:cNvPr id="0" name=""/>
        <dsp:cNvSpPr/>
      </dsp:nvSpPr>
      <dsp:spPr>
        <a:xfrm>
          <a:off x="657533" y="712952"/>
          <a:ext cx="7278739" cy="569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250" tIns="60250" rIns="60250" bIns="602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i="0" kern="1200"/>
            <a:t>Hosting</a:t>
          </a:r>
          <a:endParaRPr lang="en-US" sz="1900" kern="1200"/>
        </a:p>
      </dsp:txBody>
      <dsp:txXfrm>
        <a:off x="657533" y="712952"/>
        <a:ext cx="7278739" cy="569292"/>
      </dsp:txXfrm>
    </dsp:sp>
    <dsp:sp modelId="{497B0540-C402-48D7-AB4D-5B704A98558D}">
      <dsp:nvSpPr>
        <dsp:cNvPr id="0" name=""/>
        <dsp:cNvSpPr/>
      </dsp:nvSpPr>
      <dsp:spPr>
        <a:xfrm>
          <a:off x="0" y="1424568"/>
          <a:ext cx="7936273" cy="5692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2C1BE0-42E5-4EC8-9D75-0BE272A1F39C}">
      <dsp:nvSpPr>
        <dsp:cNvPr id="0" name=""/>
        <dsp:cNvSpPr/>
      </dsp:nvSpPr>
      <dsp:spPr>
        <a:xfrm>
          <a:off x="172211" y="1552658"/>
          <a:ext cx="313111" cy="3131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A57BD1-427F-4CA1-94FF-BE9C4A57A109}">
      <dsp:nvSpPr>
        <dsp:cNvPr id="0" name=""/>
        <dsp:cNvSpPr/>
      </dsp:nvSpPr>
      <dsp:spPr>
        <a:xfrm>
          <a:off x="657533" y="1424568"/>
          <a:ext cx="7278739" cy="569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250" tIns="60250" rIns="60250" bIns="602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i="0" kern="1200"/>
            <a:t>Authentication</a:t>
          </a:r>
          <a:endParaRPr lang="en-US" sz="1900" kern="1200"/>
        </a:p>
      </dsp:txBody>
      <dsp:txXfrm>
        <a:off x="657533" y="1424568"/>
        <a:ext cx="7278739" cy="569292"/>
      </dsp:txXfrm>
    </dsp:sp>
    <dsp:sp modelId="{125C289C-88E8-49C5-A20A-27464B2ADC93}">
      <dsp:nvSpPr>
        <dsp:cNvPr id="0" name=""/>
        <dsp:cNvSpPr/>
      </dsp:nvSpPr>
      <dsp:spPr>
        <a:xfrm>
          <a:off x="0" y="2136184"/>
          <a:ext cx="7936273" cy="5692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487B61-B337-42FE-A555-BE532D09C97E}">
      <dsp:nvSpPr>
        <dsp:cNvPr id="0" name=""/>
        <dsp:cNvSpPr/>
      </dsp:nvSpPr>
      <dsp:spPr>
        <a:xfrm>
          <a:off x="172211" y="2264274"/>
          <a:ext cx="313111" cy="31311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4D29A5-9751-4C08-9A58-871A7C3DFB0A}">
      <dsp:nvSpPr>
        <dsp:cNvPr id="0" name=""/>
        <dsp:cNvSpPr/>
      </dsp:nvSpPr>
      <dsp:spPr>
        <a:xfrm>
          <a:off x="657533" y="2136184"/>
          <a:ext cx="7278739" cy="569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250" tIns="60250" rIns="60250" bIns="602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i="0" kern="1200"/>
            <a:t>Firebase ML</a:t>
          </a:r>
          <a:endParaRPr lang="en-US" sz="1900" kern="1200"/>
        </a:p>
      </dsp:txBody>
      <dsp:txXfrm>
        <a:off x="657533" y="2136184"/>
        <a:ext cx="7278739" cy="569292"/>
      </dsp:txXfrm>
    </dsp:sp>
    <dsp:sp modelId="{1755F2FE-1544-45CE-B885-F942955D385B}">
      <dsp:nvSpPr>
        <dsp:cNvPr id="0" name=""/>
        <dsp:cNvSpPr/>
      </dsp:nvSpPr>
      <dsp:spPr>
        <a:xfrm>
          <a:off x="0" y="2847800"/>
          <a:ext cx="7936273" cy="5692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706790-44B0-4DB2-A1AB-E6FD539B6FF2}">
      <dsp:nvSpPr>
        <dsp:cNvPr id="0" name=""/>
        <dsp:cNvSpPr/>
      </dsp:nvSpPr>
      <dsp:spPr>
        <a:xfrm>
          <a:off x="172211" y="2975891"/>
          <a:ext cx="313111" cy="31311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6C27B0-DF9E-47D9-9673-298791A7CB15}">
      <dsp:nvSpPr>
        <dsp:cNvPr id="0" name=""/>
        <dsp:cNvSpPr/>
      </dsp:nvSpPr>
      <dsp:spPr>
        <a:xfrm>
          <a:off x="657533" y="2847800"/>
          <a:ext cx="7278739" cy="569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250" tIns="60250" rIns="60250" bIns="602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Realtime Database</a:t>
          </a:r>
          <a:endParaRPr lang="en-US" sz="1900" kern="1200"/>
        </a:p>
      </dsp:txBody>
      <dsp:txXfrm>
        <a:off x="657533" y="2847800"/>
        <a:ext cx="7278739" cy="569292"/>
      </dsp:txXfrm>
    </dsp:sp>
    <dsp:sp modelId="{DCE10FF1-631C-4F6A-A081-4C2F820EB4A4}">
      <dsp:nvSpPr>
        <dsp:cNvPr id="0" name=""/>
        <dsp:cNvSpPr/>
      </dsp:nvSpPr>
      <dsp:spPr>
        <a:xfrm>
          <a:off x="0" y="3559416"/>
          <a:ext cx="7936273" cy="5692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672283-3F10-4A72-9D2A-BF7EC811AE7D}">
      <dsp:nvSpPr>
        <dsp:cNvPr id="0" name=""/>
        <dsp:cNvSpPr/>
      </dsp:nvSpPr>
      <dsp:spPr>
        <a:xfrm>
          <a:off x="172211" y="3687507"/>
          <a:ext cx="313111" cy="31311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9BDB59-E5A8-40B5-B6EE-E0ECE3FD39A8}">
      <dsp:nvSpPr>
        <dsp:cNvPr id="0" name=""/>
        <dsp:cNvSpPr/>
      </dsp:nvSpPr>
      <dsp:spPr>
        <a:xfrm>
          <a:off x="657533" y="3559416"/>
          <a:ext cx="7278739" cy="569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250" tIns="60250" rIns="60250" bIns="602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i="0" kern="1200"/>
            <a:t>Crash </a:t>
          </a:r>
          <a:r>
            <a:rPr lang="en-IN" sz="1900" b="1" kern="1200"/>
            <a:t>Reporting</a:t>
          </a:r>
          <a:endParaRPr lang="en-US" sz="1900" kern="1200"/>
        </a:p>
      </dsp:txBody>
      <dsp:txXfrm>
        <a:off x="657533" y="3559416"/>
        <a:ext cx="7278739" cy="569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71482-54F6-4F2B-AC4C-CAD55B4CF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05E0B0-B3F1-4466-B424-FB3CAA708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7B998-4BD0-49AC-9438-451DB0798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2D488-A550-40BA-8E13-4CB97D585AD4}" type="datetimeFigureOut">
              <a:rPr lang="en-IN" smtClean="0"/>
              <a:t>26-11-2022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F68EB-D017-49D2-A041-E7C48D1E1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3BC56-99DB-40A6-BF6D-0526E604B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7B1A6-EE7F-43A1-939D-7FF5EBBB51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6913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38897-39DF-49AF-B1FB-91958BE16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B5B779-43E0-4A81-B5D6-65BC9F310A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83C81-5D46-42F2-B58D-30D0A6A8D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2D488-A550-40BA-8E13-4CB97D585AD4}" type="datetimeFigureOut">
              <a:rPr lang="en-IN" smtClean="0"/>
              <a:t>26-11-2022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2F38D-4358-47DA-9DCF-5B9DD1E20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66D6D-B941-498B-9495-E2CC09B03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7B1A6-EE7F-43A1-939D-7FF5EBBB51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6262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39FDCD-7692-480E-BD05-5AB851CED8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7D214C-A876-4B89-B771-09006D14CB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F7A6C-61A8-4B1B-8FB7-D2DE05E75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2D488-A550-40BA-8E13-4CB97D585AD4}" type="datetimeFigureOut">
              <a:rPr lang="en-IN" smtClean="0"/>
              <a:t>26-11-2022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96D28-F0F4-429A-A407-A9E43AD5B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5FB42-31E0-419D-81C9-973B68F4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7B1A6-EE7F-43A1-939D-7FF5EBBB51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21242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Right Justified Blue">
  <p:cSld name="Section - Right Justified Blu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12767" y="2330833"/>
            <a:ext cx="6279200" cy="9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"/>
              <a:buNone/>
              <a:defRPr sz="5333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ubTitle" idx="1"/>
          </p:nvPr>
        </p:nvSpPr>
        <p:spPr>
          <a:xfrm>
            <a:off x="13067" y="3174633"/>
            <a:ext cx="6279200" cy="1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sz="5333" i="0" u="none" strike="noStrike" cap="non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5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5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5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5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5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5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5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5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6302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EED33-4D42-4D61-878A-1D95C9EDE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1FD93-9256-49F3-A8D0-C6208FD02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CF253-3AAF-410A-98CE-37DA751B3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2D488-A550-40BA-8E13-4CB97D585AD4}" type="datetimeFigureOut">
              <a:rPr lang="en-IN" smtClean="0"/>
              <a:t>26-11-2022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B3B05-8642-4CD6-B170-3273286D3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3034D-735E-46D5-AD1B-11D10E2EE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7B1A6-EE7F-43A1-939D-7FF5EBBB51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3695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CE1C0-5761-475A-BC6B-5657E0ABB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785EA-9A78-4E2F-BFD6-7A3525AC0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FF1B0-3FA3-4C43-92E9-F68635BC4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2D488-A550-40BA-8E13-4CB97D585AD4}" type="datetimeFigureOut">
              <a:rPr lang="en-IN" smtClean="0"/>
              <a:t>26-11-2022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80EB8-87D9-4BFB-B1EE-6B2F1BC1C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4FDD7-6847-41D3-AEC2-FADF3DCAC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7B1A6-EE7F-43A1-939D-7FF5EBBB51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537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46169-D132-4C4E-90C7-408D0923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5F2DD-D4F5-4FAE-96A7-6629DA107F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C1E6-F020-4C1D-9708-CBD7AF7B10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832593-BB3A-4766-A82F-9058E1E9F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2D488-A550-40BA-8E13-4CB97D585AD4}" type="datetimeFigureOut">
              <a:rPr lang="en-IN" smtClean="0"/>
              <a:t>26-11-2022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3E2944-C884-4B13-983B-0BBBCBECC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0C95A2-B626-4C3C-87DA-6C6FFA223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7B1A6-EE7F-43A1-939D-7FF5EBBB51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7838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2435E-639D-4A02-B0D2-07C75C144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9E591-A0EB-45B0-AFD0-6220B3E25E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201144-A85E-4BCD-AF53-D9A673BAF0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F8FCB5-CB2D-4CE3-8181-1905EEB867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8EC2C4-7F40-4855-B59B-0EC4F21434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476201-E08D-4972-BE79-184AD845C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2D488-A550-40BA-8E13-4CB97D585AD4}" type="datetimeFigureOut">
              <a:rPr lang="en-IN" smtClean="0"/>
              <a:t>26-11-2022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42513B-3252-497A-BFB4-E73BBE8E3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E7E9AF-E32B-454C-8B1F-75027C66F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7B1A6-EE7F-43A1-939D-7FF5EBBB51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7509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2B245-740D-45F4-BD68-358A3E0DA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5CE3C3-C7A0-4B78-A0C8-3C34F31F6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2D488-A550-40BA-8E13-4CB97D585AD4}" type="datetimeFigureOut">
              <a:rPr lang="en-IN" smtClean="0"/>
              <a:t>26-11-2022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6BF206-112B-4762-B526-1AF5102E9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C07ABF-87F3-460E-99AF-CA216A4C6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7B1A6-EE7F-43A1-939D-7FF5EBBB51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9813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9D82BF-8FFF-46ED-BA0A-A5B4ADF07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2D488-A550-40BA-8E13-4CB97D585AD4}" type="datetimeFigureOut">
              <a:rPr lang="en-IN" smtClean="0"/>
              <a:t>26-11-2022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297147-D733-49FF-8286-FE3869D99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67EC7-8612-4F71-A112-83C8B8436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7B1A6-EE7F-43A1-939D-7FF5EBBB51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8119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8675A-D985-4142-A399-334CD66D4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6A6AE-F599-4BA6-B03C-6430C96AB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FAAB99-3A92-45C6-80A2-A6E55C7F8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EEB585-5CBD-4836-A0E4-6A812B295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2D488-A550-40BA-8E13-4CB97D585AD4}" type="datetimeFigureOut">
              <a:rPr lang="en-IN" smtClean="0"/>
              <a:t>26-11-2022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6D78E5-5DEF-411C-916C-CE71492EC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953EE2-C9D4-4FEE-9069-5C7711F17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7B1A6-EE7F-43A1-939D-7FF5EBBB51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0401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671E1-DCC1-4205-86FD-415156FB9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D20A98-B791-427E-ABF4-C4DF4472FB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055DE-E683-48B7-8E08-44292F2D24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AE417-B516-4480-9A8D-E64562EB2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2D488-A550-40BA-8E13-4CB97D585AD4}" type="datetimeFigureOut">
              <a:rPr lang="en-IN" smtClean="0"/>
              <a:t>26-11-2022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45BFAB-F64D-4F7E-8147-F1FD8AE8A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61CC53-37D3-4566-8971-140FF735A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7B1A6-EE7F-43A1-939D-7FF5EBBB51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4355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5E43AA-A23F-4587-96A2-05CCB4EAD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AB71B-6E08-4086-B093-6AC6387CA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35FA3-63E6-4ED1-99B8-6F22ED964D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2D488-A550-40BA-8E13-4CB97D585AD4}" type="datetimeFigureOut">
              <a:rPr lang="en-IN" smtClean="0"/>
              <a:t>26-11-2022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EC4F2-95A9-4254-A6CF-94EF00F286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34FAC7-4989-4B85-AB72-846EE0C742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7B1A6-EE7F-43A1-939D-7FF5EBBB51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6506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courses/android-basics-kotlin/course" TargetMode="External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in.coursera.org/professional-certificates/meta-android-developer" TargetMode="External"/><Relationship Id="rId13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hyperlink" Target="https://in.coursera.org/learn/kotlin-for-java-developers" TargetMode="External"/><Relationship Id="rId12" Type="http://schemas.microsoft.com/office/2007/relationships/hdphoto" Target="../media/hdphoto2.wdp"/><Relationship Id="rId17" Type="http://schemas.openxmlformats.org/officeDocument/2006/relationships/image" Target="../media/image1.png"/><Relationship Id="rId2" Type="http://schemas.openxmlformats.org/officeDocument/2006/relationships/image" Target="../media/image19.png"/><Relationship Id="rId16" Type="http://schemas.microsoft.com/office/2007/relationships/hdphoto" Target="../media/hdphoto4.wd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11" Type="http://schemas.openxmlformats.org/officeDocument/2006/relationships/image" Target="../media/image23.png"/><Relationship Id="rId5" Type="http://schemas.openxmlformats.org/officeDocument/2006/relationships/hyperlink" Target="https://www.udemy.com/course/the-essential-kotlin-programming-course-android-developers/" TargetMode="External"/><Relationship Id="rId15" Type="http://schemas.openxmlformats.org/officeDocument/2006/relationships/image" Target="../media/image25.png"/><Relationship Id="rId10" Type="http://schemas.microsoft.com/office/2007/relationships/hdphoto" Target="../media/hdphoto1.wdp"/><Relationship Id="rId4" Type="http://schemas.openxmlformats.org/officeDocument/2006/relationships/hyperlink" Target="https://www.udemy.com/course/kotlin-course/" TargetMode="External"/><Relationship Id="rId9" Type="http://schemas.openxmlformats.org/officeDocument/2006/relationships/image" Target="../media/image22.png"/><Relationship Id="rId1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8.png"/><Relationship Id="rId3" Type="http://schemas.openxmlformats.org/officeDocument/2006/relationships/hyperlink" Target="https://youtu.be/GQlNgdK7Sfc" TargetMode="External"/><Relationship Id="rId7" Type="http://schemas.openxmlformats.org/officeDocument/2006/relationships/image" Target="../media/image26.png"/><Relationship Id="rId12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youtube.com/watch?v=xve6QEgIR-0&amp;list=PL0zysOflRCel5BSXoslpfDawe8FyyOSZb" TargetMode="External"/><Relationship Id="rId11" Type="http://schemas.openxmlformats.org/officeDocument/2006/relationships/image" Target="../media/image23.png"/><Relationship Id="rId5" Type="http://schemas.openxmlformats.org/officeDocument/2006/relationships/hyperlink" Target="https://www.youtube.com/watch?v=VG7rw4uPn3A" TargetMode="External"/><Relationship Id="rId15" Type="http://schemas.openxmlformats.org/officeDocument/2006/relationships/image" Target="../media/image1.png"/><Relationship Id="rId10" Type="http://schemas.microsoft.com/office/2007/relationships/hdphoto" Target="../media/hdphoto6.wdp"/><Relationship Id="rId4" Type="http://schemas.openxmlformats.org/officeDocument/2006/relationships/hyperlink" Target="https://www.youtube.com/watch?v=7TOmdDJc14s&amp;list=PLsyeobzWxl7pUPF2xjjJiG4BKC9x_GY46" TargetMode="External"/><Relationship Id="rId9" Type="http://schemas.openxmlformats.org/officeDocument/2006/relationships/image" Target="../media/image27.png"/><Relationship Id="rId14" Type="http://schemas.microsoft.com/office/2007/relationships/hdphoto" Target="../media/hdphoto7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microsoft.com/office/2007/relationships/hdphoto" Target="../media/hdphoto8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10.wdp"/><Relationship Id="rId5" Type="http://schemas.openxmlformats.org/officeDocument/2006/relationships/image" Target="../media/image35.png"/><Relationship Id="rId10" Type="http://schemas.openxmlformats.org/officeDocument/2006/relationships/image" Target="../media/image39.png"/><Relationship Id="rId4" Type="http://schemas.microsoft.com/office/2007/relationships/hdphoto" Target="../media/hdphoto9.wdp"/><Relationship Id="rId9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artpad.dartlang.org/?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hyperlink" Target="https://youtube.com/playlist?list=PLlxmoA0rQ-LyHW9voBdNo4gEEIh0SjG-q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flutter.dev/docs/codelabs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openxmlformats.org/officeDocument/2006/relationships/hyperlink" Target="https://www.udemy.com/course/flutter-bootcamp-with-dart/" TargetMode="External"/><Relationship Id="rId3" Type="http://schemas.openxmlformats.org/officeDocument/2006/relationships/image" Target="../media/image19.png"/><Relationship Id="rId7" Type="http://schemas.openxmlformats.org/officeDocument/2006/relationships/image" Target="../media/image49.png"/><Relationship Id="rId12" Type="http://schemas.openxmlformats.org/officeDocument/2006/relationships/hyperlink" Target="https://www.udemy.com/course/dart-and-flutter-the-complete-developers-guide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11.wdp"/><Relationship Id="rId11" Type="http://schemas.openxmlformats.org/officeDocument/2006/relationships/image" Target="../media/image20.png"/><Relationship Id="rId5" Type="http://schemas.openxmlformats.org/officeDocument/2006/relationships/image" Target="../media/image48.png"/><Relationship Id="rId15" Type="http://schemas.openxmlformats.org/officeDocument/2006/relationships/hyperlink" Target="https://in.coursera.org/projects/googlecloud-getting-started-with-flutter-development-guo1q?utm_source=link&amp;utm_medium=page_share&amp;utm_content=pdp&amp;utm_campaign=banner_button" TargetMode="External"/><Relationship Id="rId10" Type="http://schemas.microsoft.com/office/2007/relationships/hdphoto" Target="../media/hdphoto13.wdp"/><Relationship Id="rId4" Type="http://schemas.openxmlformats.org/officeDocument/2006/relationships/image" Target="../media/image47.jpeg"/><Relationship Id="rId9" Type="http://schemas.openxmlformats.org/officeDocument/2006/relationships/image" Target="../media/image50.png"/><Relationship Id="rId1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19.png"/><Relationship Id="rId7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11.wdp"/><Relationship Id="rId5" Type="http://schemas.openxmlformats.org/officeDocument/2006/relationships/image" Target="../media/image48.png"/><Relationship Id="rId10" Type="http://schemas.microsoft.com/office/2007/relationships/hdphoto" Target="../media/hdphoto15.wdp"/><Relationship Id="rId4" Type="http://schemas.openxmlformats.org/officeDocument/2006/relationships/image" Target="../media/image47.jpeg"/><Relationship Id="rId9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image" Target="../media/image8.gif"/><Relationship Id="rId7" Type="http://schemas.openxmlformats.org/officeDocument/2006/relationships/image" Target="../media/image7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gif"/><Relationship Id="rId5" Type="http://schemas.openxmlformats.org/officeDocument/2006/relationships/image" Target="../media/image70.gif"/><Relationship Id="rId4" Type="http://schemas.openxmlformats.org/officeDocument/2006/relationships/image" Target="../media/image9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49;p76">
            <a:extLst>
              <a:ext uri="{FF2B5EF4-FFF2-40B4-BE49-F238E27FC236}">
                <a16:creationId xmlns:a16="http://schemas.microsoft.com/office/drawing/2014/main" id="{EE287F3E-F7E9-44C9-892E-B9F2DA431E6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03304" y="236566"/>
            <a:ext cx="1982507" cy="80333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65007A-8B7B-4226-BCAB-BC0283F5D651}"/>
              </a:ext>
            </a:extLst>
          </p:cNvPr>
          <p:cNvSpPr txBox="1"/>
          <p:nvPr/>
        </p:nvSpPr>
        <p:spPr>
          <a:xfrm>
            <a:off x="5746007" y="3229616"/>
            <a:ext cx="609442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b="0" i="0" u="none" strike="noStrike" dirty="0">
                <a:solidFill>
                  <a:srgbClr val="3B3F43"/>
                </a:solidFill>
                <a:effectLst/>
                <a:latin typeface="Google Sans" panose="020B0604020202020204" charset="0"/>
              </a:rPr>
              <a:t>Getting Started with</a:t>
            </a:r>
            <a:br>
              <a:rPr lang="en-US" b="0" dirty="0">
                <a:effectLst/>
              </a:rPr>
            </a:br>
            <a:r>
              <a:rPr lang="en-US" sz="3600" b="1" i="0" u="none" strike="noStrike" dirty="0">
                <a:solidFill>
                  <a:srgbClr val="4185F4"/>
                </a:solidFill>
                <a:effectLst/>
                <a:latin typeface="Google Sans" panose="020B0604020202020204" charset="0"/>
              </a:rPr>
              <a:t>Mobile App Development</a:t>
            </a:r>
            <a:endParaRPr lang="en-US" sz="3600" b="0" dirty="0">
              <a:effectLst/>
            </a:endParaRPr>
          </a:p>
          <a:p>
            <a:br>
              <a:rPr lang="en-US" dirty="0"/>
            </a:b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F17744-EE46-4041-865C-5213F1AA4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78" y="762785"/>
            <a:ext cx="5332429" cy="533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17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57DC159-4676-424A-8D0E-CC2BE836EE19}"/>
              </a:ext>
            </a:extLst>
          </p:cNvPr>
          <p:cNvSpPr txBox="1"/>
          <p:nvPr/>
        </p:nvSpPr>
        <p:spPr>
          <a:xfrm>
            <a:off x="609600" y="51009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IN" sz="2800" b="1" i="0" u="none" strike="noStrike" dirty="0">
                <a:solidFill>
                  <a:srgbClr val="4185F4"/>
                </a:solidFill>
                <a:effectLst/>
                <a:latin typeface="Google Sans Medium" panose="020B0604020202020204" charset="0"/>
              </a:rPr>
              <a:t>Install Android Studio</a:t>
            </a:r>
            <a:endParaRPr lang="en-IN" sz="2800" b="0" dirty="0">
              <a:effectLst/>
              <a:latin typeface="Google Sans Medium" panose="020B060402020202020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1CF6065-5512-4CF5-82ED-34FABD1AF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103" y="2732535"/>
            <a:ext cx="4401140" cy="1392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oogle Shape;349;p76">
            <a:extLst>
              <a:ext uri="{FF2B5EF4-FFF2-40B4-BE49-F238E27FC236}">
                <a16:creationId xmlns:a16="http://schemas.microsoft.com/office/drawing/2014/main" id="{596F9B83-9A30-453D-9BE7-20B4207F238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3304" y="236566"/>
            <a:ext cx="1982507" cy="8033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4933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1A5B78D-2A59-4386-9D25-40BC1A02C803}"/>
              </a:ext>
            </a:extLst>
          </p:cNvPr>
          <p:cNvSpPr txBox="1"/>
          <p:nvPr/>
        </p:nvSpPr>
        <p:spPr>
          <a:xfrm>
            <a:off x="591670" y="35769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IN" sz="2800" b="1" dirty="0">
                <a:solidFill>
                  <a:srgbClr val="4185F4"/>
                </a:solidFill>
                <a:latin typeface="Google Sans Medium" panose="020B0604020202020204" charset="0"/>
              </a:rPr>
              <a:t>A</a:t>
            </a:r>
            <a:r>
              <a:rPr lang="en-IN" sz="2800" b="1" i="0" u="none" strike="noStrike" dirty="0">
                <a:solidFill>
                  <a:srgbClr val="4185F4"/>
                </a:solidFill>
                <a:effectLst/>
                <a:latin typeface="Google Sans Medium" panose="020B0604020202020204" charset="0"/>
              </a:rPr>
              <a:t>ndroid Basics Course in Kotlin</a:t>
            </a:r>
            <a:endParaRPr lang="en-IN" sz="2800" b="0" dirty="0">
              <a:effectLst/>
              <a:latin typeface="Google Sans Medium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517B2-9410-4A4F-ADDA-D62308FB744A}"/>
              </a:ext>
            </a:extLst>
          </p:cNvPr>
          <p:cNvSpPr txBox="1"/>
          <p:nvPr/>
        </p:nvSpPr>
        <p:spPr>
          <a:xfrm>
            <a:off x="824753" y="1786642"/>
            <a:ext cx="6096000" cy="2693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Google Sans" panose="020B0604020202020204" charset="0"/>
              </a:rPr>
              <a:t>Unit 1 : Kotlin Basics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b="1" dirty="0">
                <a:latin typeface="Google Sans" panose="020B0604020202020204" charset="0"/>
              </a:rPr>
              <a:t>Unit 2 : Layouts</a:t>
            </a:r>
            <a:endParaRPr lang="en-IN" sz="2400" b="1" i="0" dirty="0">
              <a:effectLst/>
              <a:latin typeface="Google Sans" panose="020B0604020202020204" charset="0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b="1" dirty="0">
                <a:latin typeface="Google Sans" panose="020B0604020202020204" charset="0"/>
              </a:rPr>
              <a:t>Unit 3 : Navigation</a:t>
            </a:r>
            <a:endParaRPr lang="en-IN" sz="2400" b="1" i="0" dirty="0">
              <a:effectLst/>
              <a:latin typeface="Google Sans" panose="020B0604020202020204" charset="0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b="1" i="0" dirty="0">
                <a:effectLst/>
                <a:latin typeface="Google Sans" panose="020B0604020202020204" charset="0"/>
              </a:rPr>
              <a:t>Unit 4 : Connect to the Internet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b="1" dirty="0">
                <a:latin typeface="Google Sans" panose="020B0604020202020204" charset="0"/>
              </a:rPr>
              <a:t>Unit 5 : Data persistence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b="1" i="0" dirty="0">
                <a:effectLst/>
                <a:latin typeface="Google Sans" panose="020B0604020202020204" charset="0"/>
              </a:rPr>
              <a:t>Unit 6 : </a:t>
            </a:r>
            <a:r>
              <a:rPr lang="en-IN" sz="2400" b="1" i="0" dirty="0" err="1">
                <a:effectLst/>
                <a:latin typeface="Google Sans" panose="020B0604020202020204" charset="0"/>
              </a:rPr>
              <a:t>WorkManager</a:t>
            </a:r>
            <a:endParaRPr lang="en-IN" sz="2400" b="1" i="0" dirty="0">
              <a:effectLst/>
              <a:latin typeface="Google Sans" panose="020B060402020202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49FFD1-856A-4187-9DAE-29E1D8152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53" y="1519517"/>
            <a:ext cx="3545541" cy="35455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8A6E8D-1F0D-42C2-BF33-8ED218F5A142}"/>
              </a:ext>
            </a:extLst>
          </p:cNvPr>
          <p:cNvSpPr txBox="1"/>
          <p:nvPr/>
        </p:nvSpPr>
        <p:spPr>
          <a:xfrm>
            <a:off x="824753" y="515457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292929"/>
                </a:solidFill>
                <a:latin typeface="Google Sans" panose="020B0604020202020204" charset="0"/>
              </a:rPr>
              <a:t>C</a:t>
            </a:r>
            <a:r>
              <a:rPr lang="en-IN" sz="2400" b="1" i="0" dirty="0">
                <a:solidFill>
                  <a:srgbClr val="292929"/>
                </a:solidFill>
                <a:effectLst/>
                <a:latin typeface="Google Sans" panose="020B0604020202020204" charset="0"/>
              </a:rPr>
              <a:t>heck them out at </a:t>
            </a:r>
            <a:r>
              <a:rPr lang="en-IN" sz="2400" b="1" i="0" dirty="0">
                <a:solidFill>
                  <a:srgbClr val="292929"/>
                </a:solidFill>
                <a:effectLst/>
                <a:latin typeface="Google Sans" panose="020B0604020202020204" charset="0"/>
                <a:hlinkClick r:id="rId3"/>
              </a:rPr>
              <a:t>Android Basics in Kotlin</a:t>
            </a:r>
            <a:endParaRPr lang="en-IN" sz="2400" b="1" u="sng" dirty="0">
              <a:solidFill>
                <a:srgbClr val="FF0000"/>
              </a:solidFill>
              <a:latin typeface="Google Sans" panose="020B0604020202020204" charset="0"/>
            </a:endParaRPr>
          </a:p>
        </p:txBody>
      </p:sp>
      <p:pic>
        <p:nvPicPr>
          <p:cNvPr id="14" name="Google Shape;349;p76">
            <a:extLst>
              <a:ext uri="{FF2B5EF4-FFF2-40B4-BE49-F238E27FC236}">
                <a16:creationId xmlns:a16="http://schemas.microsoft.com/office/drawing/2014/main" id="{6C6FF00C-2DCE-44B1-ADE2-1267F2E7BF2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03304" y="236566"/>
            <a:ext cx="1982507" cy="8033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3802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0CC471-5088-4757-91CA-F747ECB1577D}"/>
              </a:ext>
            </a:extLst>
          </p:cNvPr>
          <p:cNvSpPr txBox="1"/>
          <p:nvPr/>
        </p:nvSpPr>
        <p:spPr>
          <a:xfrm>
            <a:off x="510988" y="37562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IN" sz="2800" b="1" dirty="0">
                <a:solidFill>
                  <a:srgbClr val="4185F4"/>
                </a:solidFill>
                <a:latin typeface="Google Sans Medium" panose="020B0604020202020204" charset="0"/>
              </a:rPr>
              <a:t>Other Resources</a:t>
            </a:r>
            <a:endParaRPr lang="en-IN" sz="2800" b="0" dirty="0">
              <a:effectLst/>
              <a:latin typeface="Google Sans Medium" panose="020B0604020202020204" charset="0"/>
            </a:endParaRPr>
          </a:p>
        </p:txBody>
      </p:sp>
      <p:sp>
        <p:nvSpPr>
          <p:cNvPr id="6" name="Google Shape;183;p38">
            <a:extLst>
              <a:ext uri="{FF2B5EF4-FFF2-40B4-BE49-F238E27FC236}">
                <a16:creationId xmlns:a16="http://schemas.microsoft.com/office/drawing/2014/main" id="{167B9A49-674D-47A6-BB24-37DC3601DE38}"/>
              </a:ext>
            </a:extLst>
          </p:cNvPr>
          <p:cNvSpPr txBox="1"/>
          <p:nvPr/>
        </p:nvSpPr>
        <p:spPr>
          <a:xfrm>
            <a:off x="1484443" y="1268150"/>
            <a:ext cx="2563104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YouTube Channels</a:t>
            </a:r>
            <a:endParaRPr sz="19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" name="Google Shape;182;p38">
            <a:extLst>
              <a:ext uri="{FF2B5EF4-FFF2-40B4-BE49-F238E27FC236}">
                <a16:creationId xmlns:a16="http://schemas.microsoft.com/office/drawing/2014/main" id="{92C03DF5-7124-40F3-8E81-0E638DEA251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66002"/>
          <a:stretch/>
        </p:blipFill>
        <p:spPr>
          <a:xfrm>
            <a:off x="1070177" y="1213471"/>
            <a:ext cx="312648" cy="5173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84;p38">
            <a:extLst>
              <a:ext uri="{FF2B5EF4-FFF2-40B4-BE49-F238E27FC236}">
                <a16:creationId xmlns:a16="http://schemas.microsoft.com/office/drawing/2014/main" id="{91E9A9ED-4330-4CE4-9CEB-948BE43DE65D}"/>
              </a:ext>
            </a:extLst>
          </p:cNvPr>
          <p:cNvSpPr/>
          <p:nvPr/>
        </p:nvSpPr>
        <p:spPr>
          <a:xfrm>
            <a:off x="818313" y="1911561"/>
            <a:ext cx="3292500" cy="2241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89;p38">
            <a:extLst>
              <a:ext uri="{FF2B5EF4-FFF2-40B4-BE49-F238E27FC236}">
                <a16:creationId xmlns:a16="http://schemas.microsoft.com/office/drawing/2014/main" id="{257A0380-55DE-455B-A7D2-E4E1412E23C7}"/>
              </a:ext>
            </a:extLst>
          </p:cNvPr>
          <p:cNvSpPr txBox="1"/>
          <p:nvPr/>
        </p:nvSpPr>
        <p:spPr>
          <a:xfrm>
            <a:off x="1668663" y="2031216"/>
            <a:ext cx="230959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Google Sans"/>
                <a:ea typeface="Google Sans"/>
                <a:cs typeface="Google Sans"/>
                <a:sym typeface="Google Sans"/>
              </a:rPr>
              <a:t>Philipp Lackner</a:t>
            </a:r>
            <a:endParaRPr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" name="Google Shape;189;p38">
            <a:extLst>
              <a:ext uri="{FF2B5EF4-FFF2-40B4-BE49-F238E27FC236}">
                <a16:creationId xmlns:a16="http://schemas.microsoft.com/office/drawing/2014/main" id="{A142FDD0-0CE1-4E3F-8F20-E1832FA45104}"/>
              </a:ext>
            </a:extLst>
          </p:cNvPr>
          <p:cNvSpPr txBox="1"/>
          <p:nvPr/>
        </p:nvSpPr>
        <p:spPr>
          <a:xfrm>
            <a:off x="1641187" y="3074934"/>
            <a:ext cx="2331139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Google Sans"/>
                <a:ea typeface="Google Sans"/>
                <a:cs typeface="Google Sans"/>
                <a:sym typeface="Google Sans"/>
              </a:rPr>
              <a:t>Codetutor</a:t>
            </a:r>
            <a:endParaRPr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" name="Google Shape;189;p38">
            <a:extLst>
              <a:ext uri="{FF2B5EF4-FFF2-40B4-BE49-F238E27FC236}">
                <a16:creationId xmlns:a16="http://schemas.microsoft.com/office/drawing/2014/main" id="{54C94435-B964-43E0-971E-35AA76207D2D}"/>
              </a:ext>
            </a:extLst>
          </p:cNvPr>
          <p:cNvSpPr txBox="1"/>
          <p:nvPr/>
        </p:nvSpPr>
        <p:spPr>
          <a:xfrm>
            <a:off x="1641188" y="2571750"/>
            <a:ext cx="2331139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latin typeface="Google Sans"/>
                <a:ea typeface="Google Sans"/>
                <a:cs typeface="Google Sans"/>
                <a:sym typeface="Google Sans"/>
              </a:rPr>
              <a:t>Telusko</a:t>
            </a:r>
            <a:endParaRPr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" name="Google Shape;189;p38">
            <a:extLst>
              <a:ext uri="{FF2B5EF4-FFF2-40B4-BE49-F238E27FC236}">
                <a16:creationId xmlns:a16="http://schemas.microsoft.com/office/drawing/2014/main" id="{AADFD0AD-43F9-4232-AF69-EF8DB10DD859}"/>
              </a:ext>
            </a:extLst>
          </p:cNvPr>
          <p:cNvSpPr txBox="1"/>
          <p:nvPr/>
        </p:nvSpPr>
        <p:spPr>
          <a:xfrm>
            <a:off x="1668663" y="3591405"/>
            <a:ext cx="2331139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Google Sans"/>
                <a:ea typeface="Google Sans"/>
                <a:cs typeface="Google Sans"/>
                <a:sym typeface="Google Sans"/>
              </a:rPr>
              <a:t>Donn Felker</a:t>
            </a:r>
            <a:endParaRPr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1DE0513F-67E5-4C32-8655-7750E6AE7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621" y="1217436"/>
            <a:ext cx="578427" cy="57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26A8700-3B10-474A-8FFB-F9475705704F}"/>
              </a:ext>
            </a:extLst>
          </p:cNvPr>
          <p:cNvSpPr txBox="1"/>
          <p:nvPr/>
        </p:nvSpPr>
        <p:spPr>
          <a:xfrm>
            <a:off x="5891383" y="1361439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Google Sans"/>
                <a:ea typeface="Google Sans"/>
                <a:cs typeface="Google Sans"/>
                <a:sym typeface="Google Sans"/>
              </a:rPr>
              <a:t>Udemy Courses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CD7EA6-699F-4CCC-8480-D8D28CB30EF8}"/>
              </a:ext>
            </a:extLst>
          </p:cNvPr>
          <p:cNvSpPr txBox="1"/>
          <p:nvPr/>
        </p:nvSpPr>
        <p:spPr>
          <a:xfrm>
            <a:off x="5620834" y="1905749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F0000"/>
                </a:solidFill>
                <a:effectLst/>
                <a:latin typeface="Google Sans" panose="020B0604020202020204" charset="0"/>
              </a:rPr>
              <a:t>Kotlin for Beginners by </a:t>
            </a:r>
            <a:r>
              <a:rPr lang="en-US" b="1" i="0" dirty="0">
                <a:solidFill>
                  <a:srgbClr val="FF0000"/>
                </a:solidFill>
                <a:effectLst/>
                <a:latin typeface="Google Sans" panose="020B0604020202020204" charset="0"/>
                <a:hlinkClick r:id="rId4"/>
              </a:rPr>
              <a:t>Peter </a:t>
            </a:r>
            <a:r>
              <a:rPr lang="en-US" b="1" i="0" dirty="0" err="1">
                <a:solidFill>
                  <a:srgbClr val="FF0000"/>
                </a:solidFill>
                <a:effectLst/>
                <a:latin typeface="Google Sans" panose="020B0604020202020204" charset="0"/>
                <a:hlinkClick r:id="rId4"/>
              </a:rPr>
              <a:t>Sommerhoff</a:t>
            </a:r>
            <a:endParaRPr lang="en-US" b="1" i="0" dirty="0">
              <a:solidFill>
                <a:srgbClr val="FF0000"/>
              </a:solidFill>
              <a:effectLst/>
              <a:latin typeface="Google Sans" panose="020B06040202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F0000"/>
                </a:solidFill>
                <a:effectLst/>
                <a:latin typeface="Google Sans" panose="020B0604020202020204" charset="0"/>
              </a:rPr>
              <a:t>The Essential Kotlin Programming Course by </a:t>
            </a:r>
            <a:r>
              <a:rPr lang="en-US" b="1" i="0" dirty="0">
                <a:solidFill>
                  <a:srgbClr val="FF0000"/>
                </a:solidFill>
                <a:effectLst/>
                <a:latin typeface="Google Sans" panose="020B0604020202020204" charset="0"/>
                <a:hlinkClick r:id="rId5"/>
              </a:rPr>
              <a:t>Jason </a:t>
            </a:r>
            <a:r>
              <a:rPr lang="en-US" b="1" i="0" dirty="0" err="1">
                <a:solidFill>
                  <a:srgbClr val="FF0000"/>
                </a:solidFill>
                <a:effectLst/>
                <a:latin typeface="Google Sans" panose="020B0604020202020204" charset="0"/>
                <a:hlinkClick r:id="rId5"/>
              </a:rPr>
              <a:t>Fedin</a:t>
            </a:r>
            <a:endParaRPr lang="en-US" b="1" i="0" dirty="0">
              <a:solidFill>
                <a:srgbClr val="FF0000"/>
              </a:solidFill>
              <a:effectLst/>
              <a:latin typeface="Google Sans" panose="020B0604020202020204" charset="0"/>
            </a:endParaRPr>
          </a:p>
        </p:txBody>
      </p:sp>
      <p:pic>
        <p:nvPicPr>
          <p:cNvPr id="20" name="Picture 6" descr="Coursera TESOL Certificate Program - ALL ESL">
            <a:extLst>
              <a:ext uri="{FF2B5EF4-FFF2-40B4-BE49-F238E27FC236}">
                <a16:creationId xmlns:a16="http://schemas.microsoft.com/office/drawing/2014/main" id="{572ED3DA-F9D5-4021-996B-9582A62FB7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3"/>
          <a:stretch/>
        </p:blipFill>
        <p:spPr bwMode="auto">
          <a:xfrm>
            <a:off x="717176" y="4954265"/>
            <a:ext cx="1566031" cy="55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4F53A9-C0E5-4638-9B51-39EDBCC2E61B}"/>
              </a:ext>
            </a:extLst>
          </p:cNvPr>
          <p:cNvSpPr txBox="1"/>
          <p:nvPr/>
        </p:nvSpPr>
        <p:spPr>
          <a:xfrm>
            <a:off x="717176" y="5512280"/>
            <a:ext cx="51928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F0000"/>
                </a:solidFill>
                <a:effectLst/>
                <a:latin typeface="Google Sans" panose="020B0604020202020204" charset="0"/>
              </a:rPr>
              <a:t>Kotlin for Java Developers by </a:t>
            </a:r>
            <a:r>
              <a:rPr lang="en-US" b="1" i="0" dirty="0">
                <a:solidFill>
                  <a:srgbClr val="FF0000"/>
                </a:solidFill>
                <a:effectLst/>
                <a:latin typeface="Google Sans" panose="020B0604020202020204" charset="0"/>
                <a:hlinkClick r:id="rId7"/>
              </a:rPr>
              <a:t>JetBrains</a:t>
            </a:r>
            <a:endParaRPr lang="en-US" b="1" i="0" dirty="0">
              <a:solidFill>
                <a:srgbClr val="FF0000"/>
              </a:solidFill>
              <a:effectLst/>
              <a:latin typeface="Google Sans" panose="020B06040202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1" i="0" dirty="0">
                <a:solidFill>
                  <a:srgbClr val="FF0000"/>
                </a:solidFill>
                <a:effectLst/>
                <a:latin typeface="Google Sans" panose="020B0604020202020204" charset="0"/>
                <a:hlinkClick r:id="rId8"/>
              </a:rPr>
              <a:t>Meta Android Developer </a:t>
            </a:r>
            <a:r>
              <a:rPr lang="it-IT" b="1" i="0" dirty="0">
                <a:solidFill>
                  <a:srgbClr val="FF0000"/>
                </a:solidFill>
                <a:effectLst/>
                <a:latin typeface="Google Sans" panose="020B0604020202020204" charset="0"/>
              </a:rPr>
              <a:t>Professional Certificate</a:t>
            </a:r>
            <a:endParaRPr lang="en-US" b="1" i="0" dirty="0">
              <a:solidFill>
                <a:srgbClr val="FF0000"/>
              </a:solidFill>
              <a:effectLst/>
              <a:latin typeface="Google Sans" panose="020B060402020202020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0745E4D-4B5E-4F81-B9E0-BD489629DB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21" b="91071" l="10000" r="90000">
                        <a14:foregroundMark x1="46000" y1="16071" x2="46000" y2="16071"/>
                        <a14:foregroundMark x1="46000" y1="9821" x2="46000" y2="9821"/>
                        <a14:foregroundMark x1="80667" y1="55357" x2="80667" y2="55357"/>
                        <a14:foregroundMark x1="70667" y1="81250" x2="70667" y2="81250"/>
                        <a14:foregroundMark x1="22667" y1="82143" x2="22667" y2="82143"/>
                        <a14:foregroundMark x1="32000" y1="80357" x2="32000" y2="80357"/>
                        <a14:foregroundMark x1="58667" y1="91071" x2="58667" y2="91071"/>
                        <a14:backgroundMark x1="22667" y1="83929" x2="22667" y2="83929"/>
                        <a14:backgroundMark x1="23333" y1="84821" x2="23333" y2="84821"/>
                        <a14:backgroundMark x1="22000" y1="83036" x2="22000" y2="83036"/>
                        <a14:backgroundMark x1="24667" y1="82143" x2="24667" y2="82143"/>
                        <a14:backgroundMark x1="22667" y1="80357" x2="22667" y2="80357"/>
                        <a14:backgroundMark x1="22667" y1="80357" x2="22667" y2="80357"/>
                        <a14:backgroundMark x1="22667" y1="80357" x2="22667" y2="80357"/>
                        <a14:backgroundMark x1="22667" y1="80357" x2="22667" y2="80357"/>
                        <a14:backgroundMark x1="22667" y1="80357" x2="22667" y2="80357"/>
                        <a14:backgroundMark x1="22667" y1="80357" x2="22667" y2="80357"/>
                        <a14:backgroundMark x1="22667" y1="80357" x2="22667" y2="80357"/>
                        <a14:backgroundMark x1="22667" y1="81250" x2="22667" y2="8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3667" y="1991687"/>
            <a:ext cx="603610" cy="45069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E963326-B4DE-4E0D-BAEA-C4EE01AEF6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42308" y1="22581" x2="42308" y2="22581"/>
                        <a14:foregroundMark x1="42308" y1="22581" x2="42308" y2="22581"/>
                        <a14:foregroundMark x1="42308" y1="22581" x2="42308" y2="22581"/>
                        <a14:foregroundMark x1="51282" y1="30645" x2="51282" y2="30645"/>
                        <a14:foregroundMark x1="51282" y1="30645" x2="51282" y2="30645"/>
                        <a14:foregroundMark x1="51282" y1="11290" x2="51282" y2="11290"/>
                        <a14:foregroundMark x1="58974" y1="22581" x2="58974" y2="22581"/>
                        <a14:foregroundMark x1="58974" y1="22581" x2="58974" y2="22581"/>
                        <a14:foregroundMark x1="39744" y1="24194" x2="39744" y2="24194"/>
                        <a14:foregroundMark x1="34615" y1="24194" x2="34615" y2="24194"/>
                        <a14:foregroundMark x1="43590" y1="79032" x2="43590" y2="79032"/>
                        <a14:foregroundMark x1="43590" y1="79032" x2="43590" y2="79032"/>
                        <a14:foregroundMark x1="66667" y1="79032" x2="66667" y2="79032"/>
                        <a14:foregroundMark x1="56410" y1="75806" x2="56410" y2="758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3667" y="2519470"/>
            <a:ext cx="594412" cy="47248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5CB63D2-8AF7-45EF-A506-4EEF720D3B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0177" y="3059573"/>
            <a:ext cx="571550" cy="42675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41AC68F-B801-479F-9489-0BD88E41AD9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8481" y="3549966"/>
            <a:ext cx="548688" cy="472481"/>
          </a:xfrm>
          <a:prstGeom prst="rect">
            <a:avLst/>
          </a:prstGeom>
        </p:spPr>
      </p:pic>
      <p:pic>
        <p:nvPicPr>
          <p:cNvPr id="30" name="Google Shape;349;p76">
            <a:extLst>
              <a:ext uri="{FF2B5EF4-FFF2-40B4-BE49-F238E27FC236}">
                <a16:creationId xmlns:a16="http://schemas.microsoft.com/office/drawing/2014/main" id="{3D2918C7-1D27-4409-AB24-F38B022123D4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0003304" y="236566"/>
            <a:ext cx="1982507" cy="8033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8200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696617-23D7-441A-B379-B79041A92508}"/>
              </a:ext>
            </a:extLst>
          </p:cNvPr>
          <p:cNvSpPr txBox="1"/>
          <p:nvPr/>
        </p:nvSpPr>
        <p:spPr>
          <a:xfrm>
            <a:off x="502023" y="36666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IN" sz="2800" b="1" i="0" u="none" strike="noStrike" dirty="0">
                <a:solidFill>
                  <a:srgbClr val="4185F4"/>
                </a:solidFill>
                <a:effectLst/>
                <a:latin typeface="Google Sans Medium" panose="020B0604020202020204" charset="0"/>
              </a:rPr>
              <a:t>Backend for your Kotlin App</a:t>
            </a:r>
            <a:endParaRPr lang="en-IN" sz="2800" b="0" dirty="0">
              <a:effectLst/>
              <a:latin typeface="Google Sans Medium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4B81FF-9694-4E5B-978A-F869DB621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694" y="1833282"/>
            <a:ext cx="3191435" cy="31914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11DFF7-29FD-4EBE-A216-69AAB16E06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553" y="1447800"/>
            <a:ext cx="4361330" cy="4361330"/>
          </a:xfrm>
          <a:prstGeom prst="rect">
            <a:avLst/>
          </a:prstGeom>
        </p:spPr>
      </p:pic>
      <p:pic>
        <p:nvPicPr>
          <p:cNvPr id="7" name="Google Shape;349;p76">
            <a:extLst>
              <a:ext uri="{FF2B5EF4-FFF2-40B4-BE49-F238E27FC236}">
                <a16:creationId xmlns:a16="http://schemas.microsoft.com/office/drawing/2014/main" id="{ADB0659C-C754-40A6-AC64-80DE1EC5C97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03304" y="236566"/>
            <a:ext cx="1982507" cy="8033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8261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123C07-3966-441A-BF99-C0BA796A17A6}"/>
              </a:ext>
            </a:extLst>
          </p:cNvPr>
          <p:cNvSpPr txBox="1"/>
          <p:nvPr/>
        </p:nvSpPr>
        <p:spPr>
          <a:xfrm>
            <a:off x="546847" y="38459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4185F4"/>
                </a:solidFill>
                <a:latin typeface="Google Sans Medium" panose="020B0604020202020204" charset="0"/>
              </a:rPr>
              <a:t>Resources</a:t>
            </a:r>
            <a:endParaRPr lang="en-IN" sz="2800" b="0" dirty="0">
              <a:effectLst/>
              <a:latin typeface="Google Sans Medium" panose="020B0604020202020204" charset="0"/>
            </a:endParaRPr>
          </a:p>
        </p:txBody>
      </p:sp>
      <p:sp>
        <p:nvSpPr>
          <p:cNvPr id="6" name="Google Shape;183;p38">
            <a:extLst>
              <a:ext uri="{FF2B5EF4-FFF2-40B4-BE49-F238E27FC236}">
                <a16:creationId xmlns:a16="http://schemas.microsoft.com/office/drawing/2014/main" id="{D90DB7E9-AF50-46C0-AFB9-F65A8301319E}"/>
              </a:ext>
            </a:extLst>
          </p:cNvPr>
          <p:cNvSpPr txBox="1"/>
          <p:nvPr/>
        </p:nvSpPr>
        <p:spPr>
          <a:xfrm>
            <a:off x="1269223" y="2032397"/>
            <a:ext cx="2563104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YouTube Channels</a:t>
            </a:r>
            <a:endParaRPr sz="19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" name="Google Shape;182;p38">
            <a:extLst>
              <a:ext uri="{FF2B5EF4-FFF2-40B4-BE49-F238E27FC236}">
                <a16:creationId xmlns:a16="http://schemas.microsoft.com/office/drawing/2014/main" id="{02D407DD-B840-47BE-9ACF-7188B13B902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66002"/>
          <a:stretch/>
        </p:blipFill>
        <p:spPr>
          <a:xfrm>
            <a:off x="775893" y="1952888"/>
            <a:ext cx="439126" cy="6428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84;p38">
            <a:extLst>
              <a:ext uri="{FF2B5EF4-FFF2-40B4-BE49-F238E27FC236}">
                <a16:creationId xmlns:a16="http://schemas.microsoft.com/office/drawing/2014/main" id="{E4EDDF58-84DB-4F83-B1EF-8D34765A71A5}"/>
              </a:ext>
            </a:extLst>
          </p:cNvPr>
          <p:cNvSpPr/>
          <p:nvPr/>
        </p:nvSpPr>
        <p:spPr>
          <a:xfrm>
            <a:off x="841342" y="2871251"/>
            <a:ext cx="5971834" cy="2241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89;p38">
            <a:extLst>
              <a:ext uri="{FF2B5EF4-FFF2-40B4-BE49-F238E27FC236}">
                <a16:creationId xmlns:a16="http://schemas.microsoft.com/office/drawing/2014/main" id="{46939D06-12EE-4D19-A16F-DAD76F9B8543}"/>
              </a:ext>
            </a:extLst>
          </p:cNvPr>
          <p:cNvSpPr txBox="1"/>
          <p:nvPr/>
        </p:nvSpPr>
        <p:spPr>
          <a:xfrm>
            <a:off x="1701747" y="3010229"/>
            <a:ext cx="503971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Google Sans"/>
                <a:ea typeface="Google Sans"/>
                <a:cs typeface="Google Sans"/>
                <a:sym typeface="Google Sans"/>
              </a:rPr>
              <a:t>Learn how to use Kotlin for Back-end Development by </a:t>
            </a:r>
            <a:r>
              <a:rPr lang="en-US" b="1" dirty="0"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Objectivity</a:t>
            </a:r>
            <a:endParaRPr lang="en-IN"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" name="Google Shape;189;p38">
            <a:extLst>
              <a:ext uri="{FF2B5EF4-FFF2-40B4-BE49-F238E27FC236}">
                <a16:creationId xmlns:a16="http://schemas.microsoft.com/office/drawing/2014/main" id="{39BF0E29-C0F8-4BD1-960F-F4986FAAEB54}"/>
              </a:ext>
            </a:extLst>
          </p:cNvPr>
          <p:cNvSpPr txBox="1"/>
          <p:nvPr/>
        </p:nvSpPr>
        <p:spPr>
          <a:xfrm>
            <a:off x="1737479" y="4010274"/>
            <a:ext cx="2331139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Telusko</a:t>
            </a:r>
            <a:endParaRPr lang="en-US"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" name="Google Shape;189;p38">
            <a:extLst>
              <a:ext uri="{FF2B5EF4-FFF2-40B4-BE49-F238E27FC236}">
                <a16:creationId xmlns:a16="http://schemas.microsoft.com/office/drawing/2014/main" id="{3095E743-F078-45BE-9905-1265CD2B500D}"/>
              </a:ext>
            </a:extLst>
          </p:cNvPr>
          <p:cNvSpPr txBox="1"/>
          <p:nvPr/>
        </p:nvSpPr>
        <p:spPr>
          <a:xfrm>
            <a:off x="1732230" y="3511730"/>
            <a:ext cx="394367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Google Sans"/>
                <a:ea typeface="Google Sans"/>
                <a:cs typeface="Google Sans"/>
                <a:sym typeface="Google Sans"/>
              </a:rPr>
              <a:t>Developing Backends with Kotlin by </a:t>
            </a:r>
            <a:r>
              <a:rPr lang="en-US" b="1" dirty="0" err="1">
                <a:latin typeface="Google Sans"/>
                <a:ea typeface="Google Sans"/>
                <a:cs typeface="Google Sans"/>
                <a:sym typeface="Google Sans"/>
                <a:hlinkClick r:id="rId5"/>
              </a:rPr>
              <a:t>JetBrainsTV</a:t>
            </a:r>
            <a:endParaRPr lang="en-US"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" name="Google Shape;189;p38">
            <a:extLst>
              <a:ext uri="{FF2B5EF4-FFF2-40B4-BE49-F238E27FC236}">
                <a16:creationId xmlns:a16="http://schemas.microsoft.com/office/drawing/2014/main" id="{C37D6034-66C0-4728-A8C3-9EF2D0DEE163}"/>
              </a:ext>
            </a:extLst>
          </p:cNvPr>
          <p:cNvSpPr txBox="1"/>
          <p:nvPr/>
        </p:nvSpPr>
        <p:spPr>
          <a:xfrm>
            <a:off x="1737479" y="4526978"/>
            <a:ext cx="2331139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Google Sans"/>
                <a:ea typeface="Google Sans"/>
                <a:cs typeface="Google Sans"/>
                <a:sym typeface="Google Sans"/>
              </a:rPr>
              <a:t>Learn Code with </a:t>
            </a:r>
            <a:r>
              <a:rPr lang="en" b="1" dirty="0">
                <a:latin typeface="Google Sans"/>
                <a:ea typeface="Google Sans"/>
                <a:cs typeface="Google Sans"/>
                <a:sym typeface="Google Sans"/>
                <a:hlinkClick r:id="rId6"/>
              </a:rPr>
              <a:t>Durgesh</a:t>
            </a:r>
            <a:endParaRPr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382FBF-FB38-4F41-BCF0-5F030C6892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3345" y="2813253"/>
            <a:ext cx="945231" cy="7146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92C5181-587E-4C5C-B0D2-C674C129BB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4491" y="3417406"/>
            <a:ext cx="541067" cy="4801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CC116FE-66F5-4FD6-BC25-803675D72E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42308" y1="22581" x2="42308" y2="22581"/>
                        <a14:foregroundMark x1="42308" y1="22581" x2="42308" y2="22581"/>
                        <a14:foregroundMark x1="42308" y1="22581" x2="42308" y2="22581"/>
                        <a14:foregroundMark x1="51282" y1="30645" x2="51282" y2="30645"/>
                        <a14:foregroundMark x1="51282" y1="30645" x2="51282" y2="30645"/>
                        <a14:foregroundMark x1="51282" y1="11290" x2="51282" y2="11290"/>
                        <a14:foregroundMark x1="58974" y1="22581" x2="58974" y2="22581"/>
                        <a14:foregroundMark x1="58974" y1="22581" x2="58974" y2="22581"/>
                        <a14:foregroundMark x1="39744" y1="24194" x2="39744" y2="24194"/>
                        <a14:foregroundMark x1="34615" y1="24194" x2="34615" y2="24194"/>
                        <a14:foregroundMark x1="43590" y1="79032" x2="43590" y2="79032"/>
                        <a14:foregroundMark x1="43590" y1="79032" x2="43590" y2="79032"/>
                        <a14:foregroundMark x1="66667" y1="79032" x2="66667" y2="79032"/>
                        <a14:foregroundMark x1="56410" y1="75806" x2="56410" y2="758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7818" y="3982120"/>
            <a:ext cx="594412" cy="4724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8ADFAC7-F9FD-4A9E-8266-B68554346D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7818" y="4526978"/>
            <a:ext cx="556308" cy="441998"/>
          </a:xfrm>
          <a:prstGeom prst="rect">
            <a:avLst/>
          </a:prstGeom>
        </p:spPr>
      </p:pic>
      <p:pic>
        <p:nvPicPr>
          <p:cNvPr id="21" name="Google Shape;349;p76">
            <a:extLst>
              <a:ext uri="{FF2B5EF4-FFF2-40B4-BE49-F238E27FC236}">
                <a16:creationId xmlns:a16="http://schemas.microsoft.com/office/drawing/2014/main" id="{90F5BFB9-55AA-4CA5-9F5C-082CD1420F3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003304" y="236566"/>
            <a:ext cx="1982507" cy="8033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4933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CEB8FF-67DD-47FC-9B06-A7316438E8C8}"/>
              </a:ext>
            </a:extLst>
          </p:cNvPr>
          <p:cNvSpPr txBox="1"/>
          <p:nvPr/>
        </p:nvSpPr>
        <p:spPr>
          <a:xfrm>
            <a:off x="537883" y="35769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4185F4"/>
                </a:solidFill>
                <a:latin typeface="Google Sans Medium" panose="020B0604020202020204" charset="0"/>
              </a:rPr>
              <a:t>Kotlin</a:t>
            </a:r>
            <a:r>
              <a:rPr lang="en-IN" sz="2800" b="1" dirty="0">
                <a:solidFill>
                  <a:srgbClr val="4185F4"/>
                </a:solidFill>
                <a:latin typeface="Google Sans Medium" panose="020B0604020202020204" charset="0"/>
              </a:rPr>
              <a:t> – Pros and Cons </a:t>
            </a:r>
            <a:endParaRPr lang="en-IN" sz="2800" b="0" dirty="0">
              <a:effectLst/>
              <a:latin typeface="Google Sans Medium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97D05B-3A0A-4C6A-BC88-225B9E5AD3B0}"/>
              </a:ext>
            </a:extLst>
          </p:cNvPr>
          <p:cNvSpPr txBox="1"/>
          <p:nvPr/>
        </p:nvSpPr>
        <p:spPr>
          <a:xfrm>
            <a:off x="1335741" y="1947173"/>
            <a:ext cx="16046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 b="1" dirty="0">
                <a:solidFill>
                  <a:srgbClr val="FF0000"/>
                </a:solidFill>
                <a:latin typeface="Google Sans Medium" panose="020B0604020202020204" charset="0"/>
              </a:rPr>
              <a:t>Pros</a:t>
            </a:r>
            <a:endParaRPr lang="en-IN" sz="60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A389A4-0632-44FB-BDF9-C9DCB0964E33}"/>
              </a:ext>
            </a:extLst>
          </p:cNvPr>
          <p:cNvSpPr txBox="1"/>
          <p:nvPr/>
        </p:nvSpPr>
        <p:spPr>
          <a:xfrm>
            <a:off x="5907741" y="1947173"/>
            <a:ext cx="18736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 b="1" dirty="0">
                <a:solidFill>
                  <a:srgbClr val="FF0000"/>
                </a:solidFill>
                <a:latin typeface="Google Sans Medium" panose="020B0604020202020204" charset="0"/>
              </a:rPr>
              <a:t>Cons</a:t>
            </a:r>
            <a:endParaRPr lang="en-IN" sz="60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A32CB-63ED-4152-B8A7-56021D512098}"/>
              </a:ext>
            </a:extLst>
          </p:cNvPr>
          <p:cNvSpPr txBox="1"/>
          <p:nvPr/>
        </p:nvSpPr>
        <p:spPr>
          <a:xfrm>
            <a:off x="1335741" y="3313509"/>
            <a:ext cx="3810000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Google Sans" panose="020B0604020202020204" charset="0"/>
              </a:rPr>
              <a:t>Complies with existing Java code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Google Sans" panose="020B0604020202020204" charset="0"/>
              </a:rPr>
              <a:t>Less buggy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Google Sans" panose="020B0604020202020204" charset="0"/>
              </a:rPr>
              <a:t>Accelerates UI development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Google Sans" panose="020B0604020202020204" charset="0"/>
              </a:rPr>
              <a:t>Increases team efficiency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15BFF8-7C19-4EE5-92AE-D3A5DB7D5983}"/>
              </a:ext>
            </a:extLst>
          </p:cNvPr>
          <p:cNvSpPr txBox="1"/>
          <p:nvPr/>
        </p:nvSpPr>
        <p:spPr>
          <a:xfrm>
            <a:off x="5907741" y="3313509"/>
            <a:ext cx="609600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Google Sans" panose="020B0604020202020204" charset="0"/>
              </a:rPr>
              <a:t>Fluctuation in Compilation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Google Sans" panose="020B0604020202020204" charset="0"/>
              </a:rPr>
              <a:t>Android </a:t>
            </a:r>
            <a:r>
              <a:rPr lang="en-IN" b="1" i="0" dirty="0" err="1">
                <a:effectLst/>
                <a:latin typeface="Google Sans" panose="020B0604020202020204" charset="0"/>
              </a:rPr>
              <a:t>CompileOptions</a:t>
            </a:r>
            <a:endParaRPr lang="en-IN" b="1" i="0" dirty="0">
              <a:effectLst/>
              <a:latin typeface="Google Sans" panose="020B0604020202020204" charset="0"/>
            </a:endParaRPr>
          </a:p>
        </p:txBody>
      </p:sp>
      <p:pic>
        <p:nvPicPr>
          <p:cNvPr id="8" name="Google Shape;349;p76">
            <a:extLst>
              <a:ext uri="{FF2B5EF4-FFF2-40B4-BE49-F238E27FC236}">
                <a16:creationId xmlns:a16="http://schemas.microsoft.com/office/drawing/2014/main" id="{BB3C002C-2C10-4716-A9B7-6205FCD616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03304" y="236566"/>
            <a:ext cx="1982507" cy="8033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5308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F484B0E-B930-4357-A227-B22EEAB58240}"/>
              </a:ext>
            </a:extLst>
          </p:cNvPr>
          <p:cNvSpPr txBox="1"/>
          <p:nvPr/>
        </p:nvSpPr>
        <p:spPr>
          <a:xfrm>
            <a:off x="5871882" y="2725450"/>
            <a:ext cx="556708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b="0" i="0" u="none" strike="noStrike" dirty="0">
                <a:solidFill>
                  <a:srgbClr val="3B3F43"/>
                </a:solidFill>
                <a:effectLst/>
                <a:latin typeface="Google Sans" panose="020B0604020202020204" charset="0"/>
              </a:rPr>
              <a:t>Getting Started with</a:t>
            </a:r>
            <a:br>
              <a:rPr lang="en-US" b="0" dirty="0">
                <a:effectLst/>
              </a:rPr>
            </a:br>
            <a:r>
              <a:rPr lang="en-US" sz="3600" b="1" i="0" u="none" strike="noStrike" dirty="0">
                <a:solidFill>
                  <a:srgbClr val="4185F4"/>
                </a:solidFill>
                <a:effectLst/>
                <a:latin typeface="Google Sans" panose="020B0604020202020204" charset="0"/>
              </a:rPr>
              <a:t>Cross Platform Mobile App Development</a:t>
            </a:r>
            <a:endParaRPr lang="en-US" sz="3600" b="0" dirty="0">
              <a:effectLst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D14DDC-36B4-4CA8-A1BC-E9C581B4D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72" y="1385543"/>
            <a:ext cx="4086913" cy="4086913"/>
          </a:xfrm>
          <a:prstGeom prst="rect">
            <a:avLst/>
          </a:prstGeom>
        </p:spPr>
      </p:pic>
      <p:pic>
        <p:nvPicPr>
          <p:cNvPr id="12" name="Google Shape;349;p76">
            <a:extLst>
              <a:ext uri="{FF2B5EF4-FFF2-40B4-BE49-F238E27FC236}">
                <a16:creationId xmlns:a16="http://schemas.microsoft.com/office/drawing/2014/main" id="{8888B649-0DD9-4141-BDA1-FDBAE8ABE81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3304" y="236566"/>
            <a:ext cx="1982507" cy="8033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8881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39C0441-9182-4C65-B324-51052E9C1797}"/>
              </a:ext>
            </a:extLst>
          </p:cNvPr>
          <p:cNvSpPr txBox="1"/>
          <p:nvPr/>
        </p:nvSpPr>
        <p:spPr>
          <a:xfrm>
            <a:off x="645459" y="493076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IN" sz="2800" b="1" dirty="0">
                <a:solidFill>
                  <a:srgbClr val="4185F4"/>
                </a:solidFill>
                <a:latin typeface="Google Sans Medium" panose="020B0604020202020204" charset="0"/>
              </a:rPr>
              <a:t>Cross-platform</a:t>
            </a:r>
            <a:r>
              <a:rPr lang="en-IN" sz="2800" b="1" i="0" u="none" strike="noStrike" dirty="0">
                <a:solidFill>
                  <a:srgbClr val="4185F4"/>
                </a:solidFill>
                <a:effectLst/>
                <a:latin typeface="Google Sans Medium" panose="020B0604020202020204" charset="0"/>
              </a:rPr>
              <a:t> App Development</a:t>
            </a:r>
            <a:endParaRPr lang="en-IN" sz="2800" b="1" dirty="0">
              <a:effectLst/>
              <a:latin typeface="Google Sans Medium" panose="020B0604020202020204" charset="0"/>
            </a:endParaRPr>
          </a:p>
          <a:p>
            <a:br>
              <a:rPr lang="en-IN" sz="1800" dirty="0"/>
            </a:br>
            <a:endParaRPr lang="en-US" sz="1800" b="1" i="0" u="none" strike="noStrike" cap="none" dirty="0">
              <a:solidFill>
                <a:srgbClr val="00B05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8" name="Google Shape;349;p76">
            <a:extLst>
              <a:ext uri="{FF2B5EF4-FFF2-40B4-BE49-F238E27FC236}">
                <a16:creationId xmlns:a16="http://schemas.microsoft.com/office/drawing/2014/main" id="{9F047F33-231E-4066-B19F-1E503802732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03304" y="236566"/>
            <a:ext cx="1982507" cy="803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F758F9D-932A-44C5-A401-43BE76F71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938" b="91042" l="6512" r="93256">
                        <a14:foregroundMark x1="29302" y1="5938" x2="29302" y2="5938"/>
                        <a14:foregroundMark x1="69302" y1="5938" x2="69302" y2="5938"/>
                        <a14:foregroundMark x1="93372" y1="37500" x2="93372" y2="37500"/>
                        <a14:foregroundMark x1="8837" y1="37188" x2="8837" y2="37188"/>
                        <a14:foregroundMark x1="6512" y1="43646" x2="6512" y2="43646"/>
                        <a14:foregroundMark x1="12907" y1="86354" x2="12907" y2="86354"/>
                        <a14:foregroundMark x1="17674" y1="88854" x2="17674" y2="88854"/>
                        <a14:foregroundMark x1="25698" y1="91042" x2="25698" y2="91042"/>
                        <a14:foregroundMark x1="33372" y1="90313" x2="33372" y2="90313"/>
                        <a14:foregroundMark x1="40465" y1="87813" x2="40465" y2="87813"/>
                        <a14:foregroundMark x1="51279" y1="88854" x2="51279" y2="88854"/>
                        <a14:foregroundMark x1="64535" y1="88854" x2="64535" y2="88854"/>
                        <a14:foregroundMark x1="68953" y1="87813" x2="68953" y2="87813"/>
                        <a14:foregroundMark x1="74186" y1="89583" x2="74186" y2="89583"/>
                        <a14:foregroundMark x1="78140" y1="89583" x2="78140" y2="89583"/>
                        <a14:foregroundMark x1="86163" y1="90313" x2="86163" y2="90313"/>
                        <a14:foregroundMark x1="73372" y1="84583" x2="73372" y2="84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402" y="2635512"/>
            <a:ext cx="1730113" cy="193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CD3BAE53-7F16-439C-B076-BF02A779C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334" y="2802154"/>
            <a:ext cx="3365982" cy="1597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046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49;p76">
            <a:extLst>
              <a:ext uri="{FF2B5EF4-FFF2-40B4-BE49-F238E27FC236}">
                <a16:creationId xmlns:a16="http://schemas.microsoft.com/office/drawing/2014/main" id="{E28E4449-85FB-467D-80DF-8D0B8BA85E5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03304" y="236566"/>
            <a:ext cx="1982507" cy="80333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A1613F-51A9-4BCF-9EEB-F8005D381BEB}"/>
              </a:ext>
            </a:extLst>
          </p:cNvPr>
          <p:cNvSpPr txBox="1"/>
          <p:nvPr/>
        </p:nvSpPr>
        <p:spPr>
          <a:xfrm>
            <a:off x="797859" y="501296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IN" sz="2800" b="1" i="0" u="none" strike="noStrike" dirty="0">
                <a:solidFill>
                  <a:srgbClr val="4185F4"/>
                </a:solidFill>
                <a:effectLst/>
                <a:latin typeface="Google Sans Medium" panose="020B0604020202020204" charset="0"/>
              </a:rPr>
              <a:t>What is Flutter ?</a:t>
            </a:r>
            <a:endParaRPr lang="en-IN" sz="1800" b="0" dirty="0">
              <a:effectLst/>
              <a:latin typeface="Google Sans Medium" panose="020B0604020202020204" charset="0"/>
            </a:endParaRPr>
          </a:p>
          <a:p>
            <a:br>
              <a:rPr lang="en-IN" sz="1800" dirty="0"/>
            </a:br>
            <a:endParaRPr lang="en-US" sz="1800" b="1" i="0" u="none" strike="noStrike" cap="none" dirty="0">
              <a:solidFill>
                <a:srgbClr val="00B05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41C650-8526-4B5C-A482-5D483B832C91}"/>
              </a:ext>
            </a:extLst>
          </p:cNvPr>
          <p:cNvSpPr txBox="1"/>
          <p:nvPr/>
        </p:nvSpPr>
        <p:spPr>
          <a:xfrm>
            <a:off x="1183342" y="2272118"/>
            <a:ext cx="6329082" cy="2793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Google Sans" panose="020B0604020202020204" charset="0"/>
              </a:rPr>
              <a:t>Open-source cross-platform mobile application SDK developed by Google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Google Sans" panose="020B0604020202020204" charset="0"/>
              </a:rPr>
              <a:t>Used to develop both Android and iOS applications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latin typeface="Google Sans" panose="020B0604020202020204" charset="0"/>
              </a:rPr>
              <a:t>Written in Dart language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2F97AE-89B8-4584-94DC-8334464E1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354" y="1578514"/>
            <a:ext cx="4765725" cy="476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48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49;p76">
            <a:extLst>
              <a:ext uri="{FF2B5EF4-FFF2-40B4-BE49-F238E27FC236}">
                <a16:creationId xmlns:a16="http://schemas.microsoft.com/office/drawing/2014/main" id="{67EE423F-2044-49D7-8061-7A885DDC407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03304" y="236566"/>
            <a:ext cx="1982507" cy="80333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A8205E-CA92-42D0-A7F6-95981CE5DDD4}"/>
              </a:ext>
            </a:extLst>
          </p:cNvPr>
          <p:cNvSpPr txBox="1"/>
          <p:nvPr/>
        </p:nvSpPr>
        <p:spPr>
          <a:xfrm>
            <a:off x="600636" y="513692"/>
            <a:ext cx="60960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IN" sz="2800" b="1" i="0" u="none" strike="noStrike" dirty="0">
                <a:solidFill>
                  <a:srgbClr val="4185F4"/>
                </a:solidFill>
                <a:effectLst/>
                <a:latin typeface="Google Sans Medium" panose="020B0604020202020204" charset="0"/>
              </a:rPr>
              <a:t>Why Flutter ?</a:t>
            </a:r>
            <a:endParaRPr lang="en-IN" sz="2800" b="0" dirty="0">
              <a:effectLst/>
              <a:latin typeface="Google Sans Medium" panose="020B0604020202020204" charset="0"/>
            </a:endParaRPr>
          </a:p>
          <a:p>
            <a:br>
              <a:rPr lang="en-IN" sz="1200" dirty="0"/>
            </a:br>
            <a:endParaRPr lang="en-US" sz="1200" b="1" i="0" u="none" strike="noStrike" cap="none" dirty="0">
              <a:solidFill>
                <a:srgbClr val="00B05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785CED-EFA7-4236-AE12-432F1E3A5688}"/>
              </a:ext>
            </a:extLst>
          </p:cNvPr>
          <p:cNvSpPr txBox="1"/>
          <p:nvPr/>
        </p:nvSpPr>
        <p:spPr>
          <a:xfrm>
            <a:off x="1084729" y="2119752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</a:rPr>
              <a:t>Open Source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</a:rPr>
              <a:t>Single Codebase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</a:rPr>
              <a:t>Hot Reload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</a:rPr>
              <a:t>Native App Like Performance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</a:rPr>
              <a:t>Requires Less Testing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</a:rPr>
              <a:t>Use of Custom Widgets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</a:rPr>
              <a:t>Tech Community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21976C-0BEB-4304-95B7-632C20E9012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ACACAC"/>
              </a:clrFrom>
              <a:clrTo>
                <a:srgbClr val="ACACA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572" y="1598927"/>
            <a:ext cx="4154078" cy="415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09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49;p76">
            <a:extLst>
              <a:ext uri="{FF2B5EF4-FFF2-40B4-BE49-F238E27FC236}">
                <a16:creationId xmlns:a16="http://schemas.microsoft.com/office/drawing/2014/main" id="{6323F439-12B7-4FF6-802D-ED41ED5C8AB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03304" y="236566"/>
            <a:ext cx="1982507" cy="80333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87;p71">
            <a:extLst>
              <a:ext uri="{FF2B5EF4-FFF2-40B4-BE49-F238E27FC236}">
                <a16:creationId xmlns:a16="http://schemas.microsoft.com/office/drawing/2014/main" id="{6C0AEF4B-5FA0-4E1C-9F16-2DE8D7C8CC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4182" y="815384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" sz="2800" b="1" dirty="0">
                <a:solidFill>
                  <a:schemeClr val="accent1"/>
                </a:solidFill>
              </a:rPr>
              <a:t>What is Mobile App Development?</a:t>
            </a:r>
            <a:endParaRPr sz="2800" b="1" i="0" u="none" strike="noStrike" cap="none" dirty="0">
              <a:solidFill>
                <a:schemeClr val="accent1"/>
              </a:solidFill>
            </a:endParaRPr>
          </a:p>
        </p:txBody>
      </p:sp>
      <p:sp>
        <p:nvSpPr>
          <p:cNvPr id="8" name="Google Shape;291;p71">
            <a:extLst>
              <a:ext uri="{FF2B5EF4-FFF2-40B4-BE49-F238E27FC236}">
                <a16:creationId xmlns:a16="http://schemas.microsoft.com/office/drawing/2014/main" id="{38D92274-5757-4047-B12C-6B1FD3117657}"/>
              </a:ext>
            </a:extLst>
          </p:cNvPr>
          <p:cNvSpPr txBox="1">
            <a:spLocks/>
          </p:cNvSpPr>
          <p:nvPr/>
        </p:nvSpPr>
        <p:spPr>
          <a:xfrm>
            <a:off x="554182" y="2242546"/>
            <a:ext cx="5215022" cy="32352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marR="0" lvl="0" indent="-22860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sz="5333" i="0" u="none" strike="noStrike" kern="1200" cap="non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L="685800" marR="0" lvl="1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5333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5333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5333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5333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5333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5333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5333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5333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US" sz="2200" b="1" dirty="0">
                <a:solidFill>
                  <a:schemeClr val="tx1"/>
                </a:solidFill>
                <a:latin typeface="Google Sans" panose="020B0604020202020204" charset="0"/>
              </a:rPr>
              <a:t>Process of creating software applications that run on a mobile device.</a:t>
            </a:r>
          </a:p>
          <a:p>
            <a:pPr marL="0" indent="0" algn="l"/>
            <a:endParaRPr lang="en-US" sz="2200" b="1" dirty="0">
              <a:solidFill>
                <a:schemeClr val="tx1"/>
              </a:solidFill>
              <a:latin typeface="Google Sans" panose="020B0604020202020204" charset="0"/>
            </a:endParaRPr>
          </a:p>
          <a:p>
            <a:pPr marL="0" indent="0" algn="l"/>
            <a:r>
              <a:rPr lang="en-US" sz="2200" b="1" dirty="0">
                <a:solidFill>
                  <a:schemeClr val="tx1"/>
                </a:solidFill>
                <a:latin typeface="Google Sans" panose="020B0604020202020204" charset="0"/>
              </a:rPr>
              <a:t>Typical mobile application utilizes a network connection to work with remote computing resources.</a:t>
            </a:r>
          </a:p>
          <a:p>
            <a:pPr marL="0" indent="0" algn="l">
              <a:buClr>
                <a:schemeClr val="dk2"/>
              </a:buClr>
              <a:buSzPts val="1600"/>
              <a:buFont typeface="Google Sans"/>
              <a:buNone/>
            </a:pPr>
            <a:endParaRPr lang="en-US" sz="2200" b="1" dirty="0">
              <a:solidFill>
                <a:schemeClr val="tx1"/>
              </a:solidFill>
            </a:endParaRPr>
          </a:p>
          <a:p>
            <a:pPr marL="0" indent="0" algn="l">
              <a:buClr>
                <a:schemeClr val="dk2"/>
              </a:buClr>
              <a:buSzPts val="1600"/>
              <a:buFont typeface="Google Sans"/>
              <a:buNone/>
            </a:pPr>
            <a:endParaRPr lang="en-US" sz="2200" b="1" dirty="0">
              <a:solidFill>
                <a:schemeClr val="tx1"/>
              </a:solidFill>
            </a:endParaRPr>
          </a:p>
          <a:p>
            <a:pPr marL="0" indent="0" algn="l">
              <a:buClr>
                <a:schemeClr val="dk2"/>
              </a:buClr>
              <a:buSzPts val="1600"/>
              <a:buFont typeface="Google Sans"/>
              <a:buNone/>
            </a:pPr>
            <a:endParaRPr lang="en-US" sz="2200" b="1" dirty="0">
              <a:solidFill>
                <a:schemeClr val="tx1"/>
              </a:solidFill>
            </a:endParaRPr>
          </a:p>
          <a:p>
            <a:pPr marL="0" indent="0" algn="l">
              <a:buClr>
                <a:schemeClr val="dk2"/>
              </a:buClr>
              <a:buSzPts val="1600"/>
              <a:buFont typeface="Google Sans"/>
              <a:buNone/>
            </a:pPr>
            <a:endParaRPr lang="en-US" sz="2200" b="1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 algn="l">
              <a:buClr>
                <a:schemeClr val="dk2"/>
              </a:buClr>
              <a:buSzPts val="1600"/>
              <a:buFont typeface="Google Sans"/>
              <a:buNone/>
            </a:pPr>
            <a:endParaRPr lang="en-US" sz="2200" b="1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25B697-F404-4446-B478-FAB7F7C7B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562" y="1399095"/>
            <a:ext cx="4512297" cy="451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92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49;p76">
            <a:extLst>
              <a:ext uri="{FF2B5EF4-FFF2-40B4-BE49-F238E27FC236}">
                <a16:creationId xmlns:a16="http://schemas.microsoft.com/office/drawing/2014/main" id="{B5C305FA-18BC-4AF6-B96D-1995BCA4CC7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03304" y="236566"/>
            <a:ext cx="1982507" cy="80333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D380F5-27C1-4A2C-8152-89A2AD94B913}"/>
              </a:ext>
            </a:extLst>
          </p:cNvPr>
          <p:cNvSpPr txBox="1"/>
          <p:nvPr/>
        </p:nvSpPr>
        <p:spPr>
          <a:xfrm>
            <a:off x="672353" y="477833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IN" sz="2800" b="1" i="0" u="none" strike="noStrike" dirty="0">
                <a:solidFill>
                  <a:srgbClr val="4185F4"/>
                </a:solidFill>
                <a:effectLst/>
                <a:latin typeface="Google Sans Medium" panose="020B0604020202020204" charset="0"/>
              </a:rPr>
              <a:t>Some famous apps built </a:t>
            </a:r>
            <a:r>
              <a:rPr lang="en-IN" sz="2800" b="1" dirty="0">
                <a:solidFill>
                  <a:srgbClr val="4185F4"/>
                </a:solidFill>
                <a:latin typeface="Google Sans Medium" panose="020B0604020202020204" charset="0"/>
              </a:rPr>
              <a:t>on Flutter Framework</a:t>
            </a:r>
            <a:endParaRPr lang="en-US" sz="2800" b="1" i="0" u="none" strike="noStrike" cap="none" dirty="0">
              <a:solidFill>
                <a:srgbClr val="00B05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C950E1-CA9F-469D-91B2-82BE82691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806" y1="73810" x2="41806" y2="73810"/>
                        <a14:foregroundMark x1="49833" y1="73810" x2="49833" y2="73810"/>
                        <a14:foregroundMark x1="56856" y1="76786" x2="56856" y2="76786"/>
                        <a14:foregroundMark x1="59197" y1="74405" x2="59197" y2="744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95" y="2241064"/>
            <a:ext cx="2114242" cy="11879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F79401-BE64-4CFC-9BF7-A5865CD336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7685" y1="62963" x2="17685" y2="62963"/>
                        <a14:foregroundMark x1="29582" y1="69753" x2="29582" y2="69753"/>
                        <a14:foregroundMark x1="37942" y1="72222" x2="37942" y2="72222"/>
                        <a14:foregroundMark x1="44695" y1="71605" x2="44695" y2="71605"/>
                        <a14:foregroundMark x1="38585" y1="69753" x2="38585" y2="69753"/>
                        <a14:foregroundMark x1="44373" y1="70370" x2="44373" y2="70370"/>
                        <a14:foregroundMark x1="50482" y1="67901" x2="50482" y2="67901"/>
                        <a14:foregroundMark x1="53376" y1="72222" x2="53376" y2="72222"/>
                        <a14:foregroundMark x1="65916" y1="67284" x2="65916" y2="67284"/>
                        <a14:foregroundMark x1="78457" y1="67284" x2="78457" y2="67284"/>
                        <a14:foregroundMark x1="81029" y1="71605" x2="81029" y2="716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314" y="2157011"/>
            <a:ext cx="2514039" cy="13095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10FA1D-AE20-416E-94B8-16B5DCD9D3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372" y="2100018"/>
            <a:ext cx="1366557" cy="13665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EB46E7E-7EF0-4C2C-8F92-FEFCBF641E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929" y="4238123"/>
            <a:ext cx="1234471" cy="12344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18B115-CA54-4748-9760-1A5BBA9AA1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737" y="4181198"/>
            <a:ext cx="3028950" cy="15144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3CA39C-1EE6-45D3-94E7-D7DB9A1EC8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024" y="4219416"/>
            <a:ext cx="1087252" cy="116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49;p76">
            <a:extLst>
              <a:ext uri="{FF2B5EF4-FFF2-40B4-BE49-F238E27FC236}">
                <a16:creationId xmlns:a16="http://schemas.microsoft.com/office/drawing/2014/main" id="{CFD467AA-202B-460B-ACF6-4D8816F5E49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03304" y="236566"/>
            <a:ext cx="1982507" cy="80333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BC70C7-140A-4093-BB46-10B7436C3EFF}"/>
              </a:ext>
            </a:extLst>
          </p:cNvPr>
          <p:cNvSpPr txBox="1"/>
          <p:nvPr/>
        </p:nvSpPr>
        <p:spPr>
          <a:xfrm>
            <a:off x="824753" y="63823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IN" sz="2800" b="1" i="0" u="none" strike="noStrike" dirty="0">
                <a:solidFill>
                  <a:srgbClr val="4185F4"/>
                </a:solidFill>
                <a:effectLst/>
                <a:latin typeface="Google Sans Medium" panose="020B0604020202020204" charset="0"/>
              </a:rPr>
              <a:t>Learn Dart Programming language</a:t>
            </a:r>
            <a:endParaRPr lang="en-IN" sz="2800" b="0" dirty="0">
              <a:effectLst/>
              <a:latin typeface="Google Sans Medium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7BD137-B9C7-41C6-BC7F-3630545D09F6}"/>
              </a:ext>
            </a:extLst>
          </p:cNvPr>
          <p:cNvSpPr txBox="1"/>
          <p:nvPr/>
        </p:nvSpPr>
        <p:spPr>
          <a:xfrm>
            <a:off x="887506" y="2156483"/>
            <a:ext cx="609600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b="1" i="0" dirty="0">
                <a:solidFill>
                  <a:srgbClr val="292929"/>
                </a:solidFill>
                <a:effectLst/>
                <a:latin typeface="Google Sans" panose="020B0604020202020204" charset="0"/>
              </a:rPr>
              <a:t>Object Oriented Programming concepts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b="1" i="0" dirty="0">
                <a:solidFill>
                  <a:srgbClr val="292929"/>
                </a:solidFill>
                <a:effectLst/>
                <a:latin typeface="Google Sans" panose="020B0604020202020204" charset="0"/>
              </a:rPr>
              <a:t>Variables, classes, methods,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b="1" i="0" dirty="0">
                <a:solidFill>
                  <a:srgbClr val="292929"/>
                </a:solidFill>
                <a:effectLst/>
                <a:latin typeface="Google Sans" panose="020B0604020202020204" charset="0"/>
              </a:rPr>
              <a:t>Operators, Control flow statements, Maps, Lists</a:t>
            </a:r>
            <a:endParaRPr lang="en-IN" sz="2300" b="1" dirty="0">
              <a:latin typeface="Google Sans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5F6EA4-670D-464C-BA12-BF89C9D62177}"/>
              </a:ext>
            </a:extLst>
          </p:cNvPr>
          <p:cNvSpPr txBox="1"/>
          <p:nvPr/>
        </p:nvSpPr>
        <p:spPr>
          <a:xfrm>
            <a:off x="2034987" y="5563007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200" dirty="0">
                <a:latin typeface="Google Sans" panose="020B0604020202020204" charset="0"/>
                <a:hlinkClick r:id="rId3"/>
              </a:rPr>
              <a:t>Practice</a:t>
            </a:r>
            <a:endParaRPr lang="en-IN" sz="2200" dirty="0">
              <a:latin typeface="Google Sans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298C3C-7DAC-426E-9962-87D335B06DEF}"/>
              </a:ext>
            </a:extLst>
          </p:cNvPr>
          <p:cNvSpPr txBox="1"/>
          <p:nvPr/>
        </p:nvSpPr>
        <p:spPr>
          <a:xfrm>
            <a:off x="2034987" y="472249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Google Sans" panose="020B0604020202020204" charset="0"/>
                <a:hlinkClick r:id="rId4"/>
              </a:rPr>
              <a:t>Dart Programming for Flutter</a:t>
            </a:r>
            <a:endParaRPr lang="en-IN" sz="2400" dirty="0">
              <a:latin typeface="Google Sans" panose="020B060402020202020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875B1F-50AB-4ECE-B872-E2D45D586B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95" y="5563007"/>
            <a:ext cx="430888" cy="430888"/>
          </a:xfrm>
          <a:prstGeom prst="rect">
            <a:avLst/>
          </a:prstGeom>
        </p:spPr>
      </p:pic>
      <p:pic>
        <p:nvPicPr>
          <p:cNvPr id="15" name="Picture 8" descr="YouTube Logo | Symbol, History, PNG (3840*2160)">
            <a:extLst>
              <a:ext uri="{FF2B5EF4-FFF2-40B4-BE49-F238E27FC236}">
                <a16:creationId xmlns:a16="http://schemas.microsoft.com/office/drawing/2014/main" id="{0B760552-B3A1-4EB7-B9D8-572AEBC9B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12" y="4614623"/>
            <a:ext cx="1204278" cy="67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649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49;p76">
            <a:extLst>
              <a:ext uri="{FF2B5EF4-FFF2-40B4-BE49-F238E27FC236}">
                <a16:creationId xmlns:a16="http://schemas.microsoft.com/office/drawing/2014/main" id="{8DE02059-6A8E-4B9C-A345-57BC03B6125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03304" y="236566"/>
            <a:ext cx="1982507" cy="80333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C147FE-8F34-4119-A619-5F3A246A7610}"/>
              </a:ext>
            </a:extLst>
          </p:cNvPr>
          <p:cNvSpPr txBox="1"/>
          <p:nvPr/>
        </p:nvSpPr>
        <p:spPr>
          <a:xfrm>
            <a:off x="690283" y="37662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IN" sz="2800" b="1" i="0" u="none" strike="noStrike" dirty="0">
                <a:solidFill>
                  <a:srgbClr val="4185F4"/>
                </a:solidFill>
                <a:effectLst/>
                <a:latin typeface="Google Sans Medium" panose="020B0604020202020204" charset="0"/>
              </a:rPr>
              <a:t>Install Development Platforms</a:t>
            </a:r>
            <a:endParaRPr lang="en-IN" sz="2800" b="0" dirty="0">
              <a:effectLst/>
              <a:latin typeface="Google Sans Medium" panose="020B060402020202020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D441F37-B3B3-40D3-A294-23B4C4952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978" y="1906081"/>
            <a:ext cx="2435956" cy="77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0C2F919-0195-4631-A8FE-CCE397D4B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209" y="3886087"/>
            <a:ext cx="3102484" cy="2068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43EAE6-03A8-4663-AF5A-A034CAD055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632" y="1770235"/>
            <a:ext cx="1172415" cy="117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522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49;p76">
            <a:extLst>
              <a:ext uri="{FF2B5EF4-FFF2-40B4-BE49-F238E27FC236}">
                <a16:creationId xmlns:a16="http://schemas.microsoft.com/office/drawing/2014/main" id="{C8BC081C-7C39-43F0-9A53-11B966777F0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03304" y="236566"/>
            <a:ext cx="1982507" cy="80333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F20F76-F516-4A15-9252-77CEA8FCC06C}"/>
              </a:ext>
            </a:extLst>
          </p:cNvPr>
          <p:cNvSpPr txBox="1"/>
          <p:nvPr/>
        </p:nvSpPr>
        <p:spPr>
          <a:xfrm>
            <a:off x="493059" y="27416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dirty="0">
                <a:solidFill>
                  <a:srgbClr val="4185F4"/>
                </a:solidFill>
                <a:effectLst/>
                <a:latin typeface="Google Sans Medium" panose="020B0604020202020204" charset="0"/>
              </a:rPr>
              <a:t>Write your first Flutter App</a:t>
            </a:r>
            <a:endParaRPr lang="en-IN" sz="2800" b="0" dirty="0">
              <a:effectLst/>
              <a:latin typeface="Google Sans Medium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58530F-E086-4956-A52B-4B82A6DAC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41" y="1039905"/>
            <a:ext cx="4645481" cy="56358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904CD1-21B1-487F-B7BB-D7EB12998E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600" y="1039905"/>
            <a:ext cx="2731224" cy="556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76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49;p76">
            <a:extLst>
              <a:ext uri="{FF2B5EF4-FFF2-40B4-BE49-F238E27FC236}">
                <a16:creationId xmlns:a16="http://schemas.microsoft.com/office/drawing/2014/main" id="{E862D7E0-DB81-4464-B083-84CAEE936B1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03304" y="236566"/>
            <a:ext cx="1982507" cy="80333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0A4B35-A6F4-4984-A1F8-C6898DAE7EB2}"/>
              </a:ext>
            </a:extLst>
          </p:cNvPr>
          <p:cNvSpPr txBox="1"/>
          <p:nvPr/>
        </p:nvSpPr>
        <p:spPr>
          <a:xfrm>
            <a:off x="860612" y="37662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IN" sz="2800" b="1" i="0" u="none" strike="noStrike" dirty="0">
                <a:solidFill>
                  <a:srgbClr val="4185F4"/>
                </a:solidFill>
                <a:effectLst/>
                <a:latin typeface="Google Sans Medium" panose="020B0604020202020204" charset="0"/>
              </a:rPr>
              <a:t>Google </a:t>
            </a:r>
            <a:r>
              <a:rPr lang="en-IN" sz="2800" b="1" i="0" u="none" strike="noStrike" dirty="0" err="1">
                <a:solidFill>
                  <a:srgbClr val="4185F4"/>
                </a:solidFill>
                <a:effectLst/>
                <a:latin typeface="Google Sans Medium" panose="020B0604020202020204" charset="0"/>
              </a:rPr>
              <a:t>Codelabs</a:t>
            </a:r>
            <a:endParaRPr lang="en-IN" sz="2800" b="0" dirty="0">
              <a:effectLst/>
              <a:latin typeface="Google Sans Medium" panose="020B060402020202020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514947-9218-4D4C-B6D1-88176DCF39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564" y="1730187"/>
            <a:ext cx="3899647" cy="38996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43088-67F5-4390-B4F7-4741C46FB75D}"/>
              </a:ext>
            </a:extLst>
          </p:cNvPr>
          <p:cNvSpPr txBox="1"/>
          <p:nvPr/>
        </p:nvSpPr>
        <p:spPr>
          <a:xfrm>
            <a:off x="672353" y="247968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292929"/>
                </a:solidFill>
                <a:latin typeface="Google Sans" panose="020B0604020202020204" charset="0"/>
              </a:rPr>
              <a:t>I</a:t>
            </a:r>
            <a:r>
              <a:rPr lang="en-US" sz="2400" b="1" i="0" dirty="0">
                <a:solidFill>
                  <a:srgbClr val="292929"/>
                </a:solidFill>
                <a:effectLst/>
                <a:latin typeface="Google Sans" panose="020B0604020202020204" charset="0"/>
              </a:rPr>
              <a:t>nvolves step by step procedures to code challenges.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292929"/>
                </a:solidFill>
                <a:latin typeface="Google Sans" panose="020B0604020202020204" charset="0"/>
              </a:rPr>
              <a:t>F</a:t>
            </a:r>
            <a:r>
              <a:rPr lang="en-US" sz="2400" b="1" i="0" dirty="0">
                <a:solidFill>
                  <a:srgbClr val="292929"/>
                </a:solidFill>
                <a:effectLst/>
                <a:latin typeface="Google Sans" panose="020B0604020202020204" charset="0"/>
              </a:rPr>
              <a:t>ollow along the </a:t>
            </a:r>
            <a:r>
              <a:rPr lang="en-US" sz="2400" b="1" i="0" dirty="0" err="1">
                <a:solidFill>
                  <a:srgbClr val="292929"/>
                </a:solidFill>
                <a:effectLst/>
                <a:latin typeface="Google Sans" panose="020B0604020202020204" charset="0"/>
              </a:rPr>
              <a:t>codelabs</a:t>
            </a:r>
            <a:r>
              <a:rPr lang="en-US" sz="2400" b="1" i="0" dirty="0">
                <a:solidFill>
                  <a:srgbClr val="292929"/>
                </a:solidFill>
                <a:effectLst/>
                <a:latin typeface="Google Sans" panose="020B0604020202020204" charset="0"/>
              </a:rPr>
              <a:t>.</a:t>
            </a:r>
            <a:endParaRPr lang="en-IN" sz="2400" b="1" dirty="0">
              <a:latin typeface="Google Sans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DCB01E-31D8-4415-83F5-4552D787DD93}"/>
              </a:ext>
            </a:extLst>
          </p:cNvPr>
          <p:cNvSpPr txBox="1"/>
          <p:nvPr/>
        </p:nvSpPr>
        <p:spPr>
          <a:xfrm>
            <a:off x="860612" y="479522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292929"/>
                </a:solidFill>
                <a:latin typeface="Google Sans" panose="020B0604020202020204" charset="0"/>
              </a:rPr>
              <a:t>C</a:t>
            </a:r>
            <a:r>
              <a:rPr lang="en-IN" sz="2400" b="1" i="0" dirty="0">
                <a:solidFill>
                  <a:srgbClr val="292929"/>
                </a:solidFill>
                <a:effectLst/>
                <a:latin typeface="Google Sans" panose="020B0604020202020204" charset="0"/>
              </a:rPr>
              <a:t>heck them out at </a:t>
            </a:r>
            <a:r>
              <a:rPr lang="en-IN" sz="2400" b="1" i="0" u="sng" dirty="0" err="1">
                <a:solidFill>
                  <a:srgbClr val="FF0000"/>
                </a:solidFill>
                <a:effectLst/>
                <a:latin typeface="Google Sans" panose="020B0604020202020204" charset="0"/>
                <a:hlinkClick r:id="rId4"/>
              </a:rPr>
              <a:t>Codelabs</a:t>
            </a:r>
            <a:endParaRPr lang="en-IN" sz="2400" b="1" u="sng" dirty="0">
              <a:solidFill>
                <a:srgbClr val="FF0000"/>
              </a:solidFill>
              <a:latin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600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49;p76">
            <a:extLst>
              <a:ext uri="{FF2B5EF4-FFF2-40B4-BE49-F238E27FC236}">
                <a16:creationId xmlns:a16="http://schemas.microsoft.com/office/drawing/2014/main" id="{ACB77F3A-FD7A-4F00-AADF-ECA47EC8DA7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03304" y="236566"/>
            <a:ext cx="1982507" cy="80333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4466DA-6BCF-4BFB-A335-9A2D022FC739}"/>
              </a:ext>
            </a:extLst>
          </p:cNvPr>
          <p:cNvSpPr txBox="1"/>
          <p:nvPr/>
        </p:nvSpPr>
        <p:spPr>
          <a:xfrm>
            <a:off x="717176" y="50946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IN" sz="2800" b="1" i="0" u="none" strike="noStrike" dirty="0">
                <a:solidFill>
                  <a:srgbClr val="4185F4"/>
                </a:solidFill>
                <a:effectLst/>
                <a:latin typeface="Google Sans Medium" panose="020B0604020202020204" charset="0"/>
              </a:rPr>
              <a:t>Other resources</a:t>
            </a:r>
            <a:endParaRPr lang="en-IN" sz="2800" b="0" dirty="0">
              <a:effectLst/>
              <a:latin typeface="Google Sans Medium" panose="020B0604020202020204" charset="0"/>
            </a:endParaRPr>
          </a:p>
        </p:txBody>
      </p:sp>
      <p:sp>
        <p:nvSpPr>
          <p:cNvPr id="8" name="Google Shape;183;p38">
            <a:extLst>
              <a:ext uri="{FF2B5EF4-FFF2-40B4-BE49-F238E27FC236}">
                <a16:creationId xmlns:a16="http://schemas.microsoft.com/office/drawing/2014/main" id="{FC8199B9-E098-4EF7-819A-4E6EFCF288B0}"/>
              </a:ext>
            </a:extLst>
          </p:cNvPr>
          <p:cNvSpPr txBox="1"/>
          <p:nvPr/>
        </p:nvSpPr>
        <p:spPr>
          <a:xfrm>
            <a:off x="1484443" y="1268150"/>
            <a:ext cx="2563104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YouTube Channels</a:t>
            </a:r>
            <a:endParaRPr sz="19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9" name="Google Shape;182;p38">
            <a:extLst>
              <a:ext uri="{FF2B5EF4-FFF2-40B4-BE49-F238E27FC236}">
                <a16:creationId xmlns:a16="http://schemas.microsoft.com/office/drawing/2014/main" id="{9B63A319-BA78-4ADB-9174-BD4783E6D77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66002"/>
          <a:stretch/>
        </p:blipFill>
        <p:spPr>
          <a:xfrm>
            <a:off x="1070177" y="1213471"/>
            <a:ext cx="312648" cy="51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4;p38">
            <a:extLst>
              <a:ext uri="{FF2B5EF4-FFF2-40B4-BE49-F238E27FC236}">
                <a16:creationId xmlns:a16="http://schemas.microsoft.com/office/drawing/2014/main" id="{DEFFF927-B80D-4C3C-BE44-A64DB8BDE6F9}"/>
              </a:ext>
            </a:extLst>
          </p:cNvPr>
          <p:cNvSpPr/>
          <p:nvPr/>
        </p:nvSpPr>
        <p:spPr>
          <a:xfrm>
            <a:off x="818313" y="1911561"/>
            <a:ext cx="3292500" cy="2241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89;p38">
            <a:extLst>
              <a:ext uri="{FF2B5EF4-FFF2-40B4-BE49-F238E27FC236}">
                <a16:creationId xmlns:a16="http://schemas.microsoft.com/office/drawing/2014/main" id="{7A83799D-5DF8-46CE-B5C3-E18103870751}"/>
              </a:ext>
            </a:extLst>
          </p:cNvPr>
          <p:cNvSpPr txBox="1"/>
          <p:nvPr/>
        </p:nvSpPr>
        <p:spPr>
          <a:xfrm>
            <a:off x="1598346" y="2077241"/>
            <a:ext cx="230959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Google Sans"/>
                <a:ea typeface="Google Sans"/>
                <a:cs typeface="Google Sans"/>
                <a:sym typeface="Google Sans"/>
              </a:rPr>
              <a:t>The Net Ninja</a:t>
            </a:r>
            <a:endParaRPr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" name="Google Shape;189;p38">
            <a:extLst>
              <a:ext uri="{FF2B5EF4-FFF2-40B4-BE49-F238E27FC236}">
                <a16:creationId xmlns:a16="http://schemas.microsoft.com/office/drawing/2014/main" id="{6C7B38A6-D67D-436D-BCD3-6CA8834318D2}"/>
              </a:ext>
            </a:extLst>
          </p:cNvPr>
          <p:cNvSpPr txBox="1"/>
          <p:nvPr/>
        </p:nvSpPr>
        <p:spPr>
          <a:xfrm>
            <a:off x="1641187" y="3048212"/>
            <a:ext cx="2331139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Google Sans"/>
                <a:ea typeface="Google Sans"/>
                <a:cs typeface="Google Sans"/>
                <a:sym typeface="Google Sans"/>
              </a:rPr>
              <a:t>Flutter Mapp</a:t>
            </a:r>
            <a:endParaRPr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" name="Google Shape;189;p38">
            <a:extLst>
              <a:ext uri="{FF2B5EF4-FFF2-40B4-BE49-F238E27FC236}">
                <a16:creationId xmlns:a16="http://schemas.microsoft.com/office/drawing/2014/main" id="{7D7C7F91-3A19-41A2-A8FF-51C800ADE8CD}"/>
              </a:ext>
            </a:extLst>
          </p:cNvPr>
          <p:cNvSpPr txBox="1"/>
          <p:nvPr/>
        </p:nvSpPr>
        <p:spPr>
          <a:xfrm>
            <a:off x="1641188" y="2571750"/>
            <a:ext cx="2331139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latin typeface="Google Sans"/>
                <a:ea typeface="Google Sans"/>
                <a:cs typeface="Google Sans"/>
                <a:sym typeface="Google Sans"/>
              </a:rPr>
              <a:t>Codepur</a:t>
            </a:r>
            <a:endParaRPr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EA72CD2-4997-4820-BB5F-BC9F25982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584" y="3624673"/>
            <a:ext cx="331604" cy="33160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189;p38">
            <a:extLst>
              <a:ext uri="{FF2B5EF4-FFF2-40B4-BE49-F238E27FC236}">
                <a16:creationId xmlns:a16="http://schemas.microsoft.com/office/drawing/2014/main" id="{3EBEB299-0AA6-4888-9D08-E5420B2EEE62}"/>
              </a:ext>
            </a:extLst>
          </p:cNvPr>
          <p:cNvSpPr txBox="1"/>
          <p:nvPr/>
        </p:nvSpPr>
        <p:spPr>
          <a:xfrm>
            <a:off x="1668663" y="3590375"/>
            <a:ext cx="2331139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Google Sans"/>
                <a:ea typeface="Google Sans"/>
                <a:cs typeface="Google Sans"/>
                <a:sym typeface="Google Sans"/>
              </a:rPr>
              <a:t>freeCodeCamp.org</a:t>
            </a:r>
            <a:endParaRPr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1D59B46-82B7-48FE-87ED-87CDF3B722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9250" y="2031600"/>
            <a:ext cx="533446" cy="4648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90B6C7D-CBB3-4098-86BC-C6D5C4DB41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4026" y="2460671"/>
            <a:ext cx="441998" cy="55630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4AB910D-DE08-4839-8DDA-062CA3689A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9250" y="3035268"/>
            <a:ext cx="571550" cy="441998"/>
          </a:xfrm>
          <a:prstGeom prst="rect">
            <a:avLst/>
          </a:prstGeom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A44172F3-8763-4DA2-B38D-74F5E0669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621" y="1217436"/>
            <a:ext cx="578427" cy="57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48CEEFF-E467-47DA-8F36-2396CF25C484}"/>
              </a:ext>
            </a:extLst>
          </p:cNvPr>
          <p:cNvSpPr txBox="1"/>
          <p:nvPr/>
        </p:nvSpPr>
        <p:spPr>
          <a:xfrm>
            <a:off x="5891383" y="1361439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Google Sans"/>
                <a:ea typeface="Google Sans"/>
                <a:cs typeface="Google Sans"/>
                <a:sym typeface="Google Sans"/>
              </a:rPr>
              <a:t>Udemy Courses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D9F738-43EC-45F9-9324-18E770F20A39}"/>
              </a:ext>
            </a:extLst>
          </p:cNvPr>
          <p:cNvSpPr txBox="1"/>
          <p:nvPr/>
        </p:nvSpPr>
        <p:spPr>
          <a:xfrm>
            <a:off x="5620834" y="1905749"/>
            <a:ext cx="60944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F0000"/>
                </a:solidFill>
                <a:effectLst/>
                <a:latin typeface="Google Sans" panose="020B0604020202020204" charset="0"/>
              </a:rPr>
              <a:t>Dart and Flutter: The Complete Developer's Guide by </a:t>
            </a:r>
            <a:r>
              <a:rPr lang="en-US" b="1" i="0" dirty="0">
                <a:solidFill>
                  <a:srgbClr val="FF0000"/>
                </a:solidFill>
                <a:effectLst/>
                <a:latin typeface="Google Sans" panose="020B0604020202020204" charset="0"/>
                <a:hlinkClick r:id="rId12"/>
              </a:rPr>
              <a:t>Stephen </a:t>
            </a:r>
            <a:r>
              <a:rPr lang="en-US" b="1" i="0" dirty="0" err="1">
                <a:solidFill>
                  <a:srgbClr val="FF0000"/>
                </a:solidFill>
                <a:effectLst/>
                <a:latin typeface="Google Sans" panose="020B0604020202020204" charset="0"/>
                <a:hlinkClick r:id="rId12"/>
              </a:rPr>
              <a:t>Grider</a:t>
            </a:r>
            <a:endParaRPr lang="en-US" b="1" i="0" dirty="0">
              <a:solidFill>
                <a:srgbClr val="FF0000"/>
              </a:solidFill>
              <a:effectLst/>
              <a:latin typeface="Google Sans" panose="020B06040202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F0000"/>
                </a:solidFill>
                <a:effectLst/>
                <a:latin typeface="Google Sans" panose="020B0604020202020204" charset="0"/>
              </a:rPr>
              <a:t>The Complete Flutter Development Bootcamp with Dart by </a:t>
            </a:r>
            <a:r>
              <a:rPr lang="en-US" b="1" i="0" dirty="0">
                <a:solidFill>
                  <a:srgbClr val="FF0000"/>
                </a:solidFill>
                <a:effectLst/>
                <a:latin typeface="Google Sans" panose="020B0604020202020204" charset="0"/>
                <a:hlinkClick r:id="rId13"/>
              </a:rPr>
              <a:t>Dr. Angela Yu</a:t>
            </a:r>
            <a:endParaRPr lang="en-US" b="1" i="0" dirty="0">
              <a:solidFill>
                <a:srgbClr val="FF0000"/>
              </a:solidFill>
              <a:effectLst/>
              <a:latin typeface="Google Sans" panose="020B0604020202020204" charset="0"/>
            </a:endParaRPr>
          </a:p>
        </p:txBody>
      </p:sp>
      <p:pic>
        <p:nvPicPr>
          <p:cNvPr id="32" name="Picture 6" descr="Coursera TESOL Certificate Program - ALL ESL">
            <a:extLst>
              <a:ext uri="{FF2B5EF4-FFF2-40B4-BE49-F238E27FC236}">
                <a16:creationId xmlns:a16="http://schemas.microsoft.com/office/drawing/2014/main" id="{E097A146-F583-439B-933B-FAD451C10F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3"/>
          <a:stretch/>
        </p:blipFill>
        <p:spPr bwMode="auto">
          <a:xfrm>
            <a:off x="717176" y="4954265"/>
            <a:ext cx="1566031" cy="55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3636305-59CD-4A9C-9EF0-5E82428AB94D}"/>
              </a:ext>
            </a:extLst>
          </p:cNvPr>
          <p:cNvSpPr txBox="1"/>
          <p:nvPr/>
        </p:nvSpPr>
        <p:spPr>
          <a:xfrm>
            <a:off x="717176" y="5512280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F0000"/>
                </a:solidFill>
                <a:effectLst/>
                <a:latin typeface="Google Sans" panose="020B0604020202020204" charset="0"/>
              </a:rPr>
              <a:t>Getting started with </a:t>
            </a:r>
            <a:r>
              <a:rPr lang="en-US" b="1" i="0" dirty="0">
                <a:solidFill>
                  <a:srgbClr val="FF0000"/>
                </a:solidFill>
                <a:effectLst/>
                <a:latin typeface="Google Sans" panose="020B0604020202020204" charset="0"/>
                <a:hlinkClick r:id="rId15"/>
              </a:rPr>
              <a:t>Flutter Development</a:t>
            </a:r>
            <a:endParaRPr lang="en-US" b="1" i="0" dirty="0">
              <a:solidFill>
                <a:srgbClr val="FF0000"/>
              </a:solidFill>
              <a:effectLst/>
              <a:latin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8907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49;p76">
            <a:extLst>
              <a:ext uri="{FF2B5EF4-FFF2-40B4-BE49-F238E27FC236}">
                <a16:creationId xmlns:a16="http://schemas.microsoft.com/office/drawing/2014/main" id="{AB88F79E-460A-49AB-B76E-0B4FA80FB73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03304" y="236566"/>
            <a:ext cx="1982507" cy="80333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301F87-0ADC-4CBF-BAFA-58C9DD7FC1C2}"/>
              </a:ext>
            </a:extLst>
          </p:cNvPr>
          <p:cNvSpPr txBox="1"/>
          <p:nvPr/>
        </p:nvSpPr>
        <p:spPr>
          <a:xfrm>
            <a:off x="521616" y="51668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IN" sz="2800" b="1" i="0" u="none" strike="noStrike" dirty="0">
                <a:solidFill>
                  <a:srgbClr val="4185F4"/>
                </a:solidFill>
                <a:effectLst/>
                <a:latin typeface="Google Sans Medium" panose="020B0604020202020204" charset="0"/>
              </a:rPr>
              <a:t>Backend for your Flutter App</a:t>
            </a:r>
            <a:endParaRPr lang="en-IN" sz="2800" b="0" dirty="0">
              <a:effectLst/>
              <a:latin typeface="Google Sans Medium" panose="020B060402020202020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61CDA6-B611-4D8F-A3DA-943177A0F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228" y="1527834"/>
            <a:ext cx="3444776" cy="2047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06C361-4CED-477D-A6FA-6816BF900B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649" y="1986748"/>
            <a:ext cx="1255870" cy="20479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216D81-76EF-48DC-9EFC-F18F568218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409" y="3912858"/>
            <a:ext cx="2143125" cy="21431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B02CC57-B125-4527-AB70-FA9DF8444D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259" y="4340012"/>
            <a:ext cx="2914650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92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49;p76">
            <a:extLst>
              <a:ext uri="{FF2B5EF4-FFF2-40B4-BE49-F238E27FC236}">
                <a16:creationId xmlns:a16="http://schemas.microsoft.com/office/drawing/2014/main" id="{E8EEE3EC-B540-4B54-B8EC-AB76BF1990A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03304" y="236566"/>
            <a:ext cx="1982507" cy="80333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529C8F-151B-46BB-A4D9-677CC48AB370}"/>
              </a:ext>
            </a:extLst>
          </p:cNvPr>
          <p:cNvSpPr txBox="1"/>
          <p:nvPr/>
        </p:nvSpPr>
        <p:spPr>
          <a:xfrm>
            <a:off x="568750" y="44261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IN" sz="2800" b="1" i="0" u="none" strike="noStrike" dirty="0">
                <a:solidFill>
                  <a:srgbClr val="4185F4"/>
                </a:solidFill>
                <a:effectLst/>
                <a:latin typeface="Google Sans Medium" panose="020B0604020202020204" charset="0"/>
              </a:rPr>
              <a:t>What is Firebase?</a:t>
            </a:r>
            <a:endParaRPr lang="en-IN" sz="2800" b="0" dirty="0">
              <a:effectLst/>
              <a:latin typeface="Google Sans Medium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69B6F7-BA43-4379-9817-F06E7AA73307}"/>
              </a:ext>
            </a:extLst>
          </p:cNvPr>
          <p:cNvSpPr txBox="1"/>
          <p:nvPr/>
        </p:nvSpPr>
        <p:spPr>
          <a:xfrm>
            <a:off x="662233" y="2644170"/>
            <a:ext cx="522009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i="0" dirty="0">
                <a:effectLst/>
                <a:latin typeface="Google Sans" panose="020B0604020202020204" charset="0"/>
              </a:rPr>
              <a:t>Backend-as-a-Service (BaaS)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Google Sans" panose="020B0604020202020204" charset="0"/>
              </a:rPr>
              <a:t>D</a:t>
            </a:r>
            <a:r>
              <a:rPr lang="en-US" sz="2400" b="1" i="0" dirty="0">
                <a:effectLst/>
                <a:latin typeface="Google Sans" panose="020B0604020202020204" charset="0"/>
              </a:rPr>
              <a:t>evelop quality apps, grow user base, and earn profit.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b="1" dirty="0">
              <a:latin typeface="Google Sans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15BCFB-ACE4-41B6-8B66-C8DB24906C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451" y="1710180"/>
            <a:ext cx="3805287" cy="380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5738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49;p76">
            <a:extLst>
              <a:ext uri="{FF2B5EF4-FFF2-40B4-BE49-F238E27FC236}">
                <a16:creationId xmlns:a16="http://schemas.microsoft.com/office/drawing/2014/main" id="{A6B4AB44-CE96-41CC-958D-CCAA97B93DD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03304" y="236566"/>
            <a:ext cx="1982507" cy="80333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279C03-B3BA-4BE3-BD13-412FD05861DB}"/>
              </a:ext>
            </a:extLst>
          </p:cNvPr>
          <p:cNvSpPr txBox="1"/>
          <p:nvPr/>
        </p:nvSpPr>
        <p:spPr>
          <a:xfrm>
            <a:off x="753036" y="57824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IN" sz="2400" b="1" i="0" u="none" strike="noStrike" dirty="0">
                <a:solidFill>
                  <a:srgbClr val="4185F4"/>
                </a:solidFill>
                <a:effectLst/>
                <a:latin typeface="Google Sans Medium" panose="020B0604020202020204" charset="0"/>
              </a:rPr>
              <a:t>Why Firebase?</a:t>
            </a:r>
            <a:endParaRPr lang="en-IN" sz="2400" b="0" dirty="0">
              <a:effectLst/>
              <a:latin typeface="Google Sans Medium" panose="020B0604020202020204" charset="0"/>
            </a:endParaRP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68B0B726-D506-407B-B968-9D48DA7DBB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7189951"/>
              </p:ext>
            </p:extLst>
          </p:nvPr>
        </p:nvGraphicFramePr>
        <p:xfrm>
          <a:off x="943776" y="1610877"/>
          <a:ext cx="7936273" cy="41300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1026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49;p76">
            <a:extLst>
              <a:ext uri="{FF2B5EF4-FFF2-40B4-BE49-F238E27FC236}">
                <a16:creationId xmlns:a16="http://schemas.microsoft.com/office/drawing/2014/main" id="{D655EB29-B9DD-45B0-940E-E4D29943731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03304" y="236566"/>
            <a:ext cx="1982507" cy="80333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706441-0840-4FD5-827B-8AEDFF20CE24}"/>
              </a:ext>
            </a:extLst>
          </p:cNvPr>
          <p:cNvSpPr txBox="1"/>
          <p:nvPr/>
        </p:nvSpPr>
        <p:spPr>
          <a:xfrm>
            <a:off x="841342" y="516685"/>
            <a:ext cx="60944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IN" sz="2800" b="1" i="0" u="none" strike="noStrike" dirty="0">
                <a:solidFill>
                  <a:srgbClr val="4185F4"/>
                </a:solidFill>
                <a:effectLst/>
                <a:latin typeface="Google Sans Medium" panose="020B0604020202020204" charset="0"/>
              </a:rPr>
              <a:t>Resources</a:t>
            </a:r>
            <a:endParaRPr lang="en-IN" sz="2800" b="0" dirty="0">
              <a:effectLst/>
              <a:latin typeface="Google Sans Medium" panose="020B0604020202020204" charset="0"/>
            </a:endParaRPr>
          </a:p>
        </p:txBody>
      </p:sp>
      <p:sp>
        <p:nvSpPr>
          <p:cNvPr id="7" name="Google Shape;183;p38">
            <a:extLst>
              <a:ext uri="{FF2B5EF4-FFF2-40B4-BE49-F238E27FC236}">
                <a16:creationId xmlns:a16="http://schemas.microsoft.com/office/drawing/2014/main" id="{834C4F1F-8FB5-43A1-BF2E-E6D567A4CA2A}"/>
              </a:ext>
            </a:extLst>
          </p:cNvPr>
          <p:cNvSpPr txBox="1"/>
          <p:nvPr/>
        </p:nvSpPr>
        <p:spPr>
          <a:xfrm>
            <a:off x="1269223" y="2032397"/>
            <a:ext cx="2563104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YouTube Channels</a:t>
            </a:r>
            <a:endParaRPr sz="19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8" name="Google Shape;182;p38">
            <a:extLst>
              <a:ext uri="{FF2B5EF4-FFF2-40B4-BE49-F238E27FC236}">
                <a16:creationId xmlns:a16="http://schemas.microsoft.com/office/drawing/2014/main" id="{D1DCDA34-4F8E-43FF-B836-8C25E03155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66002"/>
          <a:stretch/>
        </p:blipFill>
        <p:spPr>
          <a:xfrm>
            <a:off x="775893" y="1952888"/>
            <a:ext cx="439126" cy="64289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84;p38">
            <a:extLst>
              <a:ext uri="{FF2B5EF4-FFF2-40B4-BE49-F238E27FC236}">
                <a16:creationId xmlns:a16="http://schemas.microsoft.com/office/drawing/2014/main" id="{4C0F2839-D4C3-48FF-A89C-94DFD1B74DB8}"/>
              </a:ext>
            </a:extLst>
          </p:cNvPr>
          <p:cNvSpPr/>
          <p:nvPr/>
        </p:nvSpPr>
        <p:spPr>
          <a:xfrm>
            <a:off x="841342" y="2871251"/>
            <a:ext cx="3292500" cy="2241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89;p38">
            <a:extLst>
              <a:ext uri="{FF2B5EF4-FFF2-40B4-BE49-F238E27FC236}">
                <a16:creationId xmlns:a16="http://schemas.microsoft.com/office/drawing/2014/main" id="{EA753AA5-906C-46A1-8BD9-04535C0B3D55}"/>
              </a:ext>
            </a:extLst>
          </p:cNvPr>
          <p:cNvSpPr txBox="1"/>
          <p:nvPr/>
        </p:nvSpPr>
        <p:spPr>
          <a:xfrm>
            <a:off x="1701748" y="3010229"/>
            <a:ext cx="230959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Google Sans"/>
                <a:ea typeface="Google Sans"/>
                <a:cs typeface="Google Sans"/>
                <a:sym typeface="Google Sans"/>
              </a:rPr>
              <a:t>The Net Ninja</a:t>
            </a:r>
            <a:endParaRPr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" name="Google Shape;189;p38">
            <a:extLst>
              <a:ext uri="{FF2B5EF4-FFF2-40B4-BE49-F238E27FC236}">
                <a16:creationId xmlns:a16="http://schemas.microsoft.com/office/drawing/2014/main" id="{0FB1700F-3326-4640-826D-3D63F62C64B7}"/>
              </a:ext>
            </a:extLst>
          </p:cNvPr>
          <p:cNvSpPr txBox="1"/>
          <p:nvPr/>
        </p:nvSpPr>
        <p:spPr>
          <a:xfrm>
            <a:off x="1802702" y="4010662"/>
            <a:ext cx="2331139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Roboto" panose="02000000000000000000" pitchFamily="2" charset="0"/>
              </a:rPr>
              <a:t>Johannes </a:t>
            </a:r>
            <a:r>
              <a:rPr lang="en-IN" b="1" dirty="0" err="1">
                <a:latin typeface="Roboto" panose="02000000000000000000" pitchFamily="2" charset="0"/>
              </a:rPr>
              <a:t>Milke</a:t>
            </a:r>
            <a:endParaRPr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" name="Google Shape;189;p38">
            <a:extLst>
              <a:ext uri="{FF2B5EF4-FFF2-40B4-BE49-F238E27FC236}">
                <a16:creationId xmlns:a16="http://schemas.microsoft.com/office/drawing/2014/main" id="{63586166-366E-4874-999C-03CBD9DC8A3E}"/>
              </a:ext>
            </a:extLst>
          </p:cNvPr>
          <p:cNvSpPr txBox="1"/>
          <p:nvPr/>
        </p:nvSpPr>
        <p:spPr>
          <a:xfrm>
            <a:off x="1802703" y="3515242"/>
            <a:ext cx="2331139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Google Sans"/>
                <a:ea typeface="Google Sans"/>
                <a:cs typeface="Google Sans"/>
                <a:sym typeface="Google Sans"/>
              </a:rPr>
              <a:t>Firebase</a:t>
            </a:r>
            <a:endParaRPr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15A4C0-7787-436A-865D-AE81115B0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223" y="4539214"/>
            <a:ext cx="331604" cy="33160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89;p38">
            <a:extLst>
              <a:ext uri="{FF2B5EF4-FFF2-40B4-BE49-F238E27FC236}">
                <a16:creationId xmlns:a16="http://schemas.microsoft.com/office/drawing/2014/main" id="{4F8C90F2-6A09-4E8E-B1F0-8E14E68732D6}"/>
              </a:ext>
            </a:extLst>
          </p:cNvPr>
          <p:cNvSpPr txBox="1"/>
          <p:nvPr/>
        </p:nvSpPr>
        <p:spPr>
          <a:xfrm>
            <a:off x="1737479" y="4526978"/>
            <a:ext cx="2331139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Google Sans"/>
                <a:ea typeface="Google Sans"/>
                <a:cs typeface="Google Sans"/>
                <a:sym typeface="Google Sans"/>
              </a:rPr>
              <a:t>freeCodeCamp.org</a:t>
            </a:r>
            <a:endParaRPr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BFC2A6B-BE32-48BC-9FC1-F0FD987AB8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8302" y="2963195"/>
            <a:ext cx="533446" cy="4648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ED08F5E-E9DF-4A70-BC94-A353813CC3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6710" y="3424650"/>
            <a:ext cx="571550" cy="5265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0BE2001-2A71-495B-9099-D0DC1B85DE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3060" y="3953916"/>
            <a:ext cx="548688" cy="47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64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44;p76">
            <a:extLst>
              <a:ext uri="{FF2B5EF4-FFF2-40B4-BE49-F238E27FC236}">
                <a16:creationId xmlns:a16="http://schemas.microsoft.com/office/drawing/2014/main" id="{5010675B-A4CD-4E5D-95CB-9EEB8DA7BA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7584" y="2265217"/>
            <a:ext cx="4689284" cy="3120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</a:pPr>
            <a:r>
              <a:rPr lang="en-US" sz="2000" b="1" i="0" u="none" strike="noStrike" cap="none" dirty="0">
                <a:solidFill>
                  <a:schemeClr val="tx1">
                    <a:lumMod val="5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Pitch an Idea</a:t>
            </a:r>
            <a:br>
              <a:rPr lang="en-US" sz="2000" b="1" i="0" u="none" strike="noStrike" cap="none" dirty="0">
                <a:solidFill>
                  <a:schemeClr val="tx1">
                    <a:lumMod val="5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2000" b="1" i="0" u="none" strike="noStrike" cap="none" dirty="0">
                <a:solidFill>
                  <a:schemeClr val="tx1">
                    <a:lumMod val="5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      </a:t>
            </a:r>
            <a:br>
              <a:rPr lang="en-US" sz="2000" b="1" i="0" u="none" strike="noStrike" cap="none" dirty="0">
                <a:solidFill>
                  <a:schemeClr val="tx1">
                    <a:lumMod val="5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2000" b="1" i="0" u="none" strike="noStrike" cap="none" dirty="0">
                <a:solidFill>
                  <a:schemeClr val="tx1">
                    <a:lumMod val="5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Choose your platform</a:t>
            </a:r>
            <a:br>
              <a:rPr lang="en-US" sz="2000" b="1" i="0" u="none" strike="noStrike" cap="none" dirty="0">
                <a:solidFill>
                  <a:schemeClr val="tx1">
                    <a:lumMod val="5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br>
              <a:rPr lang="en-US" sz="2000" b="1" i="0" u="none" strike="noStrike" cap="none" dirty="0">
                <a:solidFill>
                  <a:schemeClr val="tx1">
                    <a:lumMod val="5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2000" b="1" i="0" u="none" strike="noStrike" cap="none" dirty="0">
                <a:solidFill>
                  <a:schemeClr val="tx1">
                    <a:lumMod val="5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Build your App</a:t>
            </a:r>
            <a:br>
              <a:rPr lang="en-US" sz="2000" b="1" i="0" u="none" strike="noStrike" cap="none" dirty="0">
                <a:solidFill>
                  <a:schemeClr val="tx1">
                    <a:lumMod val="5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br>
              <a:rPr lang="en-US" sz="2000" b="1" i="0" u="none" strike="noStrike" cap="none" dirty="0">
                <a:solidFill>
                  <a:schemeClr val="tx1">
                    <a:lumMod val="5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2000" b="1" i="0" u="none" strike="noStrike" cap="none" dirty="0">
                <a:solidFill>
                  <a:schemeClr val="tx1">
                    <a:lumMod val="50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Publish it </a:t>
            </a:r>
            <a:endParaRPr lang="en-IN" sz="2000" b="1" i="0" u="none" strike="noStrike" cap="none" dirty="0">
              <a:solidFill>
                <a:schemeClr val="tx1">
                  <a:lumMod val="50000"/>
                </a:schemeClr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" name="Google Shape;345;p76">
            <a:extLst>
              <a:ext uri="{FF2B5EF4-FFF2-40B4-BE49-F238E27FC236}">
                <a16:creationId xmlns:a16="http://schemas.microsoft.com/office/drawing/2014/main" id="{AF74367C-CC8D-485C-8F78-FF7BFABA7F6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0925" y="375486"/>
            <a:ext cx="6850005" cy="137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2800" b="1" dirty="0"/>
              <a:t>How Mobile Apps are Built?</a:t>
            </a:r>
            <a:endParaRPr lang="en-US" sz="2800" b="1" i="0" u="none" strike="noStrike" cap="none" dirty="0">
              <a:solidFill>
                <a:srgbClr val="00B05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" name="Google Shape;347;p76">
            <a:extLst>
              <a:ext uri="{FF2B5EF4-FFF2-40B4-BE49-F238E27FC236}">
                <a16:creationId xmlns:a16="http://schemas.microsoft.com/office/drawing/2014/main" id="{5D6CA00E-A22A-454C-9CC4-2B2C60C93940}"/>
              </a:ext>
            </a:extLst>
          </p:cNvPr>
          <p:cNvSpPr/>
          <p:nvPr/>
        </p:nvSpPr>
        <p:spPr>
          <a:xfrm>
            <a:off x="8166416" y="1369106"/>
            <a:ext cx="390000" cy="37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50;p76">
            <a:extLst>
              <a:ext uri="{FF2B5EF4-FFF2-40B4-BE49-F238E27FC236}">
                <a16:creationId xmlns:a16="http://schemas.microsoft.com/office/drawing/2014/main" id="{BE1C5161-83CB-4706-98C4-1F3BA951E803}"/>
              </a:ext>
            </a:extLst>
          </p:cNvPr>
          <p:cNvSpPr/>
          <p:nvPr/>
        </p:nvSpPr>
        <p:spPr>
          <a:xfrm>
            <a:off x="460925" y="4797800"/>
            <a:ext cx="921900" cy="199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87517B2-4AC7-4224-AAAC-72F415B1F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934" y="2098297"/>
            <a:ext cx="5178139" cy="3443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2F9799-846D-400F-BD30-5FFF9E2DA4C7}"/>
              </a:ext>
            </a:extLst>
          </p:cNvPr>
          <p:cNvCxnSpPr/>
          <p:nvPr/>
        </p:nvCxnSpPr>
        <p:spPr>
          <a:xfrm>
            <a:off x="2940466" y="2788567"/>
            <a:ext cx="0" cy="429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978FC3-87D5-47DC-87E0-C676160C4B2D}"/>
              </a:ext>
            </a:extLst>
          </p:cNvPr>
          <p:cNvCxnSpPr>
            <a:cxnSpLocks/>
          </p:cNvCxnSpPr>
          <p:nvPr/>
        </p:nvCxnSpPr>
        <p:spPr>
          <a:xfrm>
            <a:off x="2926919" y="3676454"/>
            <a:ext cx="0" cy="514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Google Shape;349;p76">
            <a:extLst>
              <a:ext uri="{FF2B5EF4-FFF2-40B4-BE49-F238E27FC236}">
                <a16:creationId xmlns:a16="http://schemas.microsoft.com/office/drawing/2014/main" id="{87442250-B4E9-4DDB-A7E1-B8E9FF74485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3304" y="236566"/>
            <a:ext cx="1982507" cy="8033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4202586-B7C8-433C-B6D7-341643E2B019}"/>
              </a:ext>
            </a:extLst>
          </p:cNvPr>
          <p:cNvCxnSpPr/>
          <p:nvPr/>
        </p:nvCxnSpPr>
        <p:spPr>
          <a:xfrm>
            <a:off x="2926919" y="4675499"/>
            <a:ext cx="0" cy="429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6795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49;p76">
            <a:extLst>
              <a:ext uri="{FF2B5EF4-FFF2-40B4-BE49-F238E27FC236}">
                <a16:creationId xmlns:a16="http://schemas.microsoft.com/office/drawing/2014/main" id="{FB13D282-55B4-4180-99CE-7C23DCE3DD1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03304" y="236566"/>
            <a:ext cx="1982507" cy="80333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60F5D1-C7A6-4D7E-A420-4D9AD54215EF}"/>
              </a:ext>
            </a:extLst>
          </p:cNvPr>
          <p:cNvSpPr txBox="1"/>
          <p:nvPr/>
        </p:nvSpPr>
        <p:spPr>
          <a:xfrm>
            <a:off x="349624" y="37662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4185F4"/>
                </a:solidFill>
                <a:latin typeface="Google Sans Medium" panose="020B0604020202020204" charset="0"/>
              </a:rPr>
              <a:t>F</a:t>
            </a:r>
            <a:r>
              <a:rPr lang="en-IN" sz="2800" b="1" dirty="0" err="1">
                <a:solidFill>
                  <a:srgbClr val="4185F4"/>
                </a:solidFill>
                <a:latin typeface="Google Sans Medium" panose="020B0604020202020204" charset="0"/>
              </a:rPr>
              <a:t>lutter</a:t>
            </a:r>
            <a:r>
              <a:rPr lang="en-IN" sz="2800" b="1" dirty="0">
                <a:solidFill>
                  <a:srgbClr val="4185F4"/>
                </a:solidFill>
                <a:latin typeface="Google Sans Medium" panose="020B0604020202020204" charset="0"/>
              </a:rPr>
              <a:t> – Pros and Cons </a:t>
            </a:r>
            <a:endParaRPr lang="en-IN" sz="2800" b="0" dirty="0">
              <a:effectLst/>
              <a:latin typeface="Google Sans Medium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CEB21E-4750-4733-AD1A-833A7A0F8F62}"/>
              </a:ext>
            </a:extLst>
          </p:cNvPr>
          <p:cNvSpPr txBox="1"/>
          <p:nvPr/>
        </p:nvSpPr>
        <p:spPr>
          <a:xfrm>
            <a:off x="905436" y="3191270"/>
            <a:ext cx="3281082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Google Sans" panose="020B0604020202020204" charset="0"/>
              </a:rPr>
              <a:t>Low Costs</a:t>
            </a:r>
            <a:endParaRPr lang="en-US" sz="1800" b="1" i="0" dirty="0">
              <a:effectLst/>
              <a:latin typeface="Google Sans" panose="020B0604020202020204" charset="0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Google Sans" panose="020B0604020202020204" charset="0"/>
              </a:rPr>
              <a:t>Code reusability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Google Sans" panose="020B0604020202020204" charset="0"/>
              </a:rPr>
              <a:t>Rapid development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Google Sans" panose="020B0604020202020204" charset="0"/>
              </a:rPr>
              <a:t>Easier maintenance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D4B03C-7AA3-4127-AA24-EB20284676D9}"/>
              </a:ext>
            </a:extLst>
          </p:cNvPr>
          <p:cNvSpPr txBox="1"/>
          <p:nvPr/>
        </p:nvSpPr>
        <p:spPr>
          <a:xfrm>
            <a:off x="6560857" y="3191271"/>
            <a:ext cx="3442447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  <a:latin typeface="Google Sans" panose="020B0604020202020204" charset="0"/>
              </a:rPr>
              <a:t>Larger digital footprint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Google Sans" panose="020B0604020202020204" charset="0"/>
              </a:rPr>
              <a:t>Delayed platform features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Google Sans" panose="020B0604020202020204" charset="0"/>
              </a:rPr>
              <a:t>Difficult integrations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Google Sans" panose="020B0604020202020204" charset="0"/>
              </a:rPr>
              <a:t>Lower performance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36F9BB-E273-4DBD-9F15-F2FD3023A1A6}"/>
              </a:ext>
            </a:extLst>
          </p:cNvPr>
          <p:cNvSpPr txBox="1"/>
          <p:nvPr/>
        </p:nvSpPr>
        <p:spPr>
          <a:xfrm>
            <a:off x="905436" y="1935487"/>
            <a:ext cx="201705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 b="1" dirty="0">
                <a:solidFill>
                  <a:srgbClr val="FF0000"/>
                </a:solidFill>
                <a:latin typeface="Google Sans Medium" panose="020B0604020202020204" charset="0"/>
              </a:rPr>
              <a:t>Pros</a:t>
            </a:r>
            <a:endParaRPr lang="en-IN" sz="60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13F08C-B036-489E-B39F-032781F786B5}"/>
              </a:ext>
            </a:extLst>
          </p:cNvPr>
          <p:cNvSpPr txBox="1"/>
          <p:nvPr/>
        </p:nvSpPr>
        <p:spPr>
          <a:xfrm>
            <a:off x="6560857" y="1935486"/>
            <a:ext cx="22322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 b="1" dirty="0">
                <a:solidFill>
                  <a:srgbClr val="FF0000"/>
                </a:solidFill>
                <a:latin typeface="Google Sans Medium" panose="020B0604020202020204" charset="0"/>
              </a:rPr>
              <a:t>Cons</a:t>
            </a:r>
            <a:endParaRPr lang="en-IN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9451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49;p76">
            <a:extLst>
              <a:ext uri="{FF2B5EF4-FFF2-40B4-BE49-F238E27FC236}">
                <a16:creationId xmlns:a16="http://schemas.microsoft.com/office/drawing/2014/main" id="{C5587D70-6057-4857-BAB0-66593F31C5D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03304" y="236566"/>
            <a:ext cx="1982507" cy="803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B4DF14-FADD-4A70-A9E1-C7930023C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94" y="1242827"/>
            <a:ext cx="1604682" cy="16046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23554D-9D34-4690-8D8D-094FEBC7E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75" y="3612776"/>
            <a:ext cx="1604682" cy="16046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FC3AC2-7DA0-4EEF-A9CB-EDCE29A4D4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284" y="1298855"/>
            <a:ext cx="1492626" cy="1492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34D999-B4B5-4EF6-8F20-5C124DE986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547" y="3879296"/>
            <a:ext cx="1434363" cy="14343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0BFD4D-4B84-454C-AAE7-8D792829DA0D}"/>
              </a:ext>
            </a:extLst>
          </p:cNvPr>
          <p:cNvSpPr txBox="1"/>
          <p:nvPr/>
        </p:nvSpPr>
        <p:spPr>
          <a:xfrm>
            <a:off x="412377" y="37662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IN" sz="2800" b="1" i="0" u="none" strike="noStrike" dirty="0">
                <a:solidFill>
                  <a:srgbClr val="4185F4"/>
                </a:solidFill>
                <a:effectLst/>
                <a:latin typeface="Google Sans Medium" panose="020B0604020202020204" charset="0"/>
              </a:rPr>
              <a:t>Native vs Cross Platform?</a:t>
            </a:r>
            <a:endParaRPr lang="en-IN" sz="2800" b="0" dirty="0">
              <a:effectLst/>
              <a:latin typeface="Google Sans Medium" panose="020B060402020202020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0961F84-0A40-424A-A9CE-0B5074D356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129" y="2734235"/>
            <a:ext cx="1604683" cy="16046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BB744FE-D67C-4415-B307-382FF55CF4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412" y="2012576"/>
            <a:ext cx="2985248" cy="298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320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49;p76">
            <a:extLst>
              <a:ext uri="{FF2B5EF4-FFF2-40B4-BE49-F238E27FC236}">
                <a16:creationId xmlns:a16="http://schemas.microsoft.com/office/drawing/2014/main" id="{50B10EA5-CF06-4B58-8818-17B143F2114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03304" y="236566"/>
            <a:ext cx="1982507" cy="803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D60B27-E7A1-470B-A940-252389C24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074" y="956034"/>
            <a:ext cx="6642755" cy="552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06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44;p76">
            <a:extLst>
              <a:ext uri="{FF2B5EF4-FFF2-40B4-BE49-F238E27FC236}">
                <a16:creationId xmlns:a16="http://schemas.microsoft.com/office/drawing/2014/main" id="{12E65BD3-A212-407C-9B2A-12C4CC3F53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9823" y="1748006"/>
            <a:ext cx="4689284" cy="3786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rtl="0" fontAlgn="base">
              <a:spcBef>
                <a:spcPts val="0"/>
              </a:spcBef>
              <a:spcAft>
                <a:spcPts val="0"/>
              </a:spcAft>
            </a:pPr>
            <a:br>
              <a:rPr lang="en-US" sz="2000" b="1" i="0" u="none" strike="noStrike" dirty="0">
                <a:solidFill>
                  <a:srgbClr val="000000"/>
                </a:solidFill>
                <a:effectLst/>
                <a:latin typeface="Google Sans" panose="020B0604020202020204" charset="0"/>
              </a:rPr>
            </a:b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Google Sans" panose="020B0604020202020204" charset="0"/>
              </a:rPr>
              <a:t>Native mobile development allows you to build apps for a particular operating system — either Android or iOS.</a:t>
            </a:r>
            <a:br>
              <a:rPr lang="en-US" sz="2000" b="1" i="0" u="none" strike="noStrike" dirty="0">
                <a:solidFill>
                  <a:srgbClr val="000000"/>
                </a:solidFill>
                <a:effectLst/>
                <a:latin typeface="Google Sans" panose="020B0604020202020204" charset="0"/>
              </a:rPr>
            </a:br>
            <a:br>
              <a:rPr lang="en-US" sz="2000" b="1" i="0" u="none" strike="noStrike" dirty="0">
                <a:solidFill>
                  <a:srgbClr val="000000"/>
                </a:solidFill>
                <a:effectLst/>
                <a:latin typeface="Google Sans" panose="020B0604020202020204" charset="0"/>
              </a:rPr>
            </a:br>
            <a:br>
              <a:rPr lang="en-US" sz="2000" b="1" i="0" u="none" strike="noStrike" dirty="0">
                <a:solidFill>
                  <a:srgbClr val="000000"/>
                </a:solidFill>
                <a:effectLst/>
                <a:latin typeface="Google Sans" panose="020B0604020202020204" charset="0"/>
              </a:rPr>
            </a:br>
            <a:br>
              <a:rPr lang="en-US" sz="2000" b="1" dirty="0">
                <a:effectLst/>
                <a:latin typeface="Google Sans" panose="020B0604020202020204" charset="0"/>
              </a:rPr>
            </a:b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Google Sans" panose="020B0604020202020204" charset="0"/>
              </a:rPr>
              <a:t>Cross-platform mobile development, in contrast, allows you to build apps that target several operating systems.</a:t>
            </a:r>
          </a:p>
        </p:txBody>
      </p:sp>
      <p:sp>
        <p:nvSpPr>
          <p:cNvPr id="8" name="Google Shape;347;p76">
            <a:extLst>
              <a:ext uri="{FF2B5EF4-FFF2-40B4-BE49-F238E27FC236}">
                <a16:creationId xmlns:a16="http://schemas.microsoft.com/office/drawing/2014/main" id="{2526992A-DE35-4D35-A2BA-5F20A94F95EA}"/>
              </a:ext>
            </a:extLst>
          </p:cNvPr>
          <p:cNvSpPr/>
          <p:nvPr/>
        </p:nvSpPr>
        <p:spPr>
          <a:xfrm>
            <a:off x="10862482" y="1369106"/>
            <a:ext cx="390000" cy="37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2" descr="Mobile app development PNG | HD Mobile app development PNG Image Free  Download searchpng.com">
            <a:extLst>
              <a:ext uri="{FF2B5EF4-FFF2-40B4-BE49-F238E27FC236}">
                <a16:creationId xmlns:a16="http://schemas.microsoft.com/office/drawing/2014/main" id="{7080A9E1-8685-43D8-9470-EF2C2FB89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368" y="2165005"/>
            <a:ext cx="3369379" cy="3369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0D104C-1E84-4165-92CD-3FB2ECAB6D6A}"/>
              </a:ext>
            </a:extLst>
          </p:cNvPr>
          <p:cNvSpPr txBox="1"/>
          <p:nvPr/>
        </p:nvSpPr>
        <p:spPr>
          <a:xfrm>
            <a:off x="664781" y="502277"/>
            <a:ext cx="455766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IN" sz="2800" b="1" i="0" u="none" strike="noStrike" dirty="0">
                <a:solidFill>
                  <a:srgbClr val="4185F4"/>
                </a:solidFill>
                <a:effectLst/>
                <a:latin typeface="Google Sans" panose="020B0604020202020204" charset="0"/>
              </a:rPr>
              <a:t>Native Vs Cross-Platform</a:t>
            </a:r>
            <a:endParaRPr lang="en-IN" sz="2800" b="1" dirty="0">
              <a:effectLst/>
              <a:latin typeface="Google Sans" panose="020B0604020202020204" charset="0"/>
            </a:endParaRPr>
          </a:p>
          <a:p>
            <a:endParaRPr lang="en-IN" sz="2800" b="1" dirty="0">
              <a:latin typeface="Google Sans" panose="020B0604020202020204" charset="0"/>
            </a:endParaRPr>
          </a:p>
        </p:txBody>
      </p:sp>
      <p:pic>
        <p:nvPicPr>
          <p:cNvPr id="13" name="Google Shape;349;p76">
            <a:extLst>
              <a:ext uri="{FF2B5EF4-FFF2-40B4-BE49-F238E27FC236}">
                <a16:creationId xmlns:a16="http://schemas.microsoft.com/office/drawing/2014/main" id="{9DE09E41-0F6A-442D-AD5E-5E3EAD5362C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3304" y="236566"/>
            <a:ext cx="1982507" cy="8033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0194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34F836-7319-4716-9090-5DCA1A7CDDAA}"/>
              </a:ext>
            </a:extLst>
          </p:cNvPr>
          <p:cNvSpPr txBox="1"/>
          <p:nvPr/>
        </p:nvSpPr>
        <p:spPr>
          <a:xfrm>
            <a:off x="6338047" y="2527013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b="0" i="0" u="none" strike="noStrike" dirty="0">
                <a:solidFill>
                  <a:srgbClr val="3B3F43"/>
                </a:solidFill>
                <a:effectLst/>
                <a:latin typeface="Google Sans" panose="020B0604020202020204" charset="0"/>
              </a:rPr>
              <a:t>Getting Started with</a:t>
            </a:r>
            <a:br>
              <a:rPr lang="en-US" b="0" dirty="0">
                <a:effectLst/>
              </a:rPr>
            </a:br>
            <a:r>
              <a:rPr lang="en-US" sz="3600" b="1" i="0" u="none" strike="noStrike" dirty="0">
                <a:solidFill>
                  <a:srgbClr val="4185F4"/>
                </a:solidFill>
                <a:effectLst/>
                <a:latin typeface="Google Sans" panose="020B0604020202020204" charset="0"/>
              </a:rPr>
              <a:t>Native Mobile App Development</a:t>
            </a:r>
            <a:endParaRPr lang="en-US" sz="3600" b="0" dirty="0"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23F246-A523-4A8A-A063-0570E04FC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41" y="676835"/>
            <a:ext cx="4603377" cy="4603377"/>
          </a:xfrm>
          <a:prstGeom prst="rect">
            <a:avLst/>
          </a:prstGeom>
        </p:spPr>
      </p:pic>
      <p:pic>
        <p:nvPicPr>
          <p:cNvPr id="8" name="Google Shape;349;p76">
            <a:extLst>
              <a:ext uri="{FF2B5EF4-FFF2-40B4-BE49-F238E27FC236}">
                <a16:creationId xmlns:a16="http://schemas.microsoft.com/office/drawing/2014/main" id="{4B00E1B4-CC7E-4091-BE12-21D3E5C51C8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3304" y="236566"/>
            <a:ext cx="1982507" cy="8033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4989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8B86AA-E4EB-4241-B1D5-4C5AD609D86F}"/>
              </a:ext>
            </a:extLst>
          </p:cNvPr>
          <p:cNvSpPr txBox="1"/>
          <p:nvPr/>
        </p:nvSpPr>
        <p:spPr>
          <a:xfrm>
            <a:off x="735107" y="424044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IN" sz="2800" b="1" dirty="0">
                <a:solidFill>
                  <a:srgbClr val="4185F4"/>
                </a:solidFill>
                <a:latin typeface="Google Sans Medium" panose="020B0604020202020204" charset="0"/>
              </a:rPr>
              <a:t>Native</a:t>
            </a:r>
            <a:r>
              <a:rPr lang="en-IN" sz="2800" b="1" i="0" u="none" strike="noStrike" dirty="0">
                <a:solidFill>
                  <a:srgbClr val="4185F4"/>
                </a:solidFill>
                <a:effectLst/>
                <a:latin typeface="Google Sans Medium" panose="020B0604020202020204" charset="0"/>
              </a:rPr>
              <a:t> App Development</a:t>
            </a:r>
            <a:endParaRPr lang="en-IN" sz="2800" b="1" dirty="0">
              <a:effectLst/>
              <a:latin typeface="Google Sans Medium" panose="020B0604020202020204" charset="0"/>
            </a:endParaRPr>
          </a:p>
          <a:p>
            <a:br>
              <a:rPr lang="en-IN" sz="2800" dirty="0"/>
            </a:br>
            <a:endParaRPr lang="en-US" sz="2800" b="1" i="0" u="none" strike="noStrike" cap="none" dirty="0">
              <a:solidFill>
                <a:srgbClr val="00B05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6A6A53-518A-474F-856B-A8D672DE4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825" y="2575112"/>
            <a:ext cx="1707776" cy="1707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174D9D-EB70-4E70-9FE3-F7FF66A12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" y="1809039"/>
            <a:ext cx="2796989" cy="27969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90CA9C-851C-4C72-BBA3-877AA802EE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789" y="1485899"/>
            <a:ext cx="2796989" cy="2796989"/>
          </a:xfrm>
          <a:prstGeom prst="rect">
            <a:avLst/>
          </a:prstGeom>
        </p:spPr>
      </p:pic>
      <p:pic>
        <p:nvPicPr>
          <p:cNvPr id="12" name="Google Shape;349;p76">
            <a:extLst>
              <a:ext uri="{FF2B5EF4-FFF2-40B4-BE49-F238E27FC236}">
                <a16:creationId xmlns:a16="http://schemas.microsoft.com/office/drawing/2014/main" id="{B484B033-910E-432A-9C45-1F3B8CA3BC5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03304" y="236566"/>
            <a:ext cx="1982507" cy="8033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6285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E5ECD5-D61C-4E90-9A2C-CAE786A2ABB8}"/>
              </a:ext>
            </a:extLst>
          </p:cNvPr>
          <p:cNvSpPr txBox="1"/>
          <p:nvPr/>
        </p:nvSpPr>
        <p:spPr>
          <a:xfrm>
            <a:off x="806824" y="40252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IN" sz="2800" b="1" i="0" u="none" strike="noStrike" dirty="0">
                <a:solidFill>
                  <a:srgbClr val="4185F4"/>
                </a:solidFill>
                <a:effectLst/>
                <a:latin typeface="Google Sans Medium" panose="020B0604020202020204" charset="0"/>
              </a:rPr>
              <a:t>What is Kotlin ?</a:t>
            </a:r>
            <a:endParaRPr lang="en-IN" sz="2800" b="0" dirty="0">
              <a:effectLst/>
              <a:latin typeface="Google Sans Medium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DF37AD-87FE-40E9-B128-548602962722}"/>
              </a:ext>
            </a:extLst>
          </p:cNvPr>
          <p:cNvSpPr txBox="1"/>
          <p:nvPr/>
        </p:nvSpPr>
        <p:spPr>
          <a:xfrm>
            <a:off x="1026461" y="2433482"/>
            <a:ext cx="410583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292929"/>
                </a:solidFill>
                <a:effectLst/>
                <a:latin typeface="Google Sans" panose="020B0604020202020204"/>
              </a:rPr>
              <a:t>Kotlin is an open-source, statistically-typed programming language created by JetBrains.</a:t>
            </a:r>
            <a:endParaRPr lang="en-IN" sz="2400" b="1" dirty="0">
              <a:latin typeface="Google Sans" panose="020B060402020202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A149B2-A33A-40C9-A272-6C5FBF6BE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705" y="925743"/>
            <a:ext cx="4325471" cy="4325471"/>
          </a:xfrm>
          <a:prstGeom prst="rect">
            <a:avLst/>
          </a:prstGeom>
        </p:spPr>
      </p:pic>
      <p:pic>
        <p:nvPicPr>
          <p:cNvPr id="10" name="Google Shape;349;p76">
            <a:extLst>
              <a:ext uri="{FF2B5EF4-FFF2-40B4-BE49-F238E27FC236}">
                <a16:creationId xmlns:a16="http://schemas.microsoft.com/office/drawing/2014/main" id="{772AEA49-AD68-4861-B52D-B79A7E8C54D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3304" y="236566"/>
            <a:ext cx="1982507" cy="8033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7928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09F43B-E788-44B2-BE2D-8379F95CA4D4}"/>
              </a:ext>
            </a:extLst>
          </p:cNvPr>
          <p:cNvSpPr txBox="1"/>
          <p:nvPr/>
        </p:nvSpPr>
        <p:spPr>
          <a:xfrm>
            <a:off x="779928" y="545957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IN" sz="2800" b="1" i="0" u="none" strike="noStrike" dirty="0">
                <a:solidFill>
                  <a:srgbClr val="4185F4"/>
                </a:solidFill>
                <a:effectLst/>
                <a:latin typeface="Google Sans Medium" panose="020B0604020202020204" charset="0"/>
              </a:rPr>
              <a:t>Why to chose Kotlin over Java?</a:t>
            </a:r>
            <a:endParaRPr lang="en-IN" sz="2800" b="0" dirty="0">
              <a:effectLst/>
              <a:latin typeface="Google Sans Medium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D37F09-41E7-4CD8-9107-0A8288E29CB1}"/>
              </a:ext>
            </a:extLst>
          </p:cNvPr>
          <p:cNvSpPr txBox="1"/>
          <p:nvPr/>
        </p:nvSpPr>
        <p:spPr>
          <a:xfrm>
            <a:off x="1048870" y="2543091"/>
            <a:ext cx="5047130" cy="1800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Google Sans" panose="020B0604020202020204" charset="0"/>
              </a:rPr>
              <a:t>Shorter program for the same task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b="1" i="0" dirty="0">
                <a:effectLst/>
                <a:latin typeface="Google Sans" panose="020B0604020202020204" charset="0"/>
              </a:rPr>
              <a:t>Easy Code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b="1" i="0" dirty="0">
                <a:effectLst/>
                <a:latin typeface="Google Sans" panose="020B0604020202020204" charset="0"/>
              </a:rPr>
              <a:t>Java Compatibility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b="1" i="0" dirty="0">
                <a:effectLst/>
                <a:latin typeface="Google Sans" panose="020B0604020202020204" charset="0"/>
              </a:rPr>
              <a:t>Eliminating Null References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08DD47-0EB9-435E-93C8-EA11BBBD4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06" y="1936376"/>
            <a:ext cx="2985248" cy="2985248"/>
          </a:xfrm>
          <a:prstGeom prst="rect">
            <a:avLst/>
          </a:prstGeom>
        </p:spPr>
      </p:pic>
      <p:pic>
        <p:nvPicPr>
          <p:cNvPr id="9" name="Google Shape;349;p76">
            <a:extLst>
              <a:ext uri="{FF2B5EF4-FFF2-40B4-BE49-F238E27FC236}">
                <a16:creationId xmlns:a16="http://schemas.microsoft.com/office/drawing/2014/main" id="{4D6333C1-BA47-4970-9920-258389884E7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3304" y="236566"/>
            <a:ext cx="1982507" cy="8033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305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7EF69F-7B37-4E3D-AE73-A5022C79F0B7}"/>
              </a:ext>
            </a:extLst>
          </p:cNvPr>
          <p:cNvSpPr txBox="1"/>
          <p:nvPr/>
        </p:nvSpPr>
        <p:spPr>
          <a:xfrm>
            <a:off x="573741" y="38459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IN" sz="2800" b="1" i="0" u="none" strike="noStrike" dirty="0">
                <a:solidFill>
                  <a:srgbClr val="4185F4"/>
                </a:solidFill>
                <a:effectLst/>
                <a:latin typeface="Google Sans Medium" panose="020B0604020202020204" charset="0"/>
              </a:rPr>
              <a:t>Some famous apps built </a:t>
            </a:r>
            <a:r>
              <a:rPr lang="en-IN" sz="2800" b="1" dirty="0">
                <a:solidFill>
                  <a:srgbClr val="4185F4"/>
                </a:solidFill>
                <a:latin typeface="Google Sans Medium" panose="020B0604020202020204" charset="0"/>
              </a:rPr>
              <a:t>in Kotlin</a:t>
            </a:r>
            <a:endParaRPr lang="en-US" sz="2800" b="1" i="0" u="none" strike="noStrike" cap="none" dirty="0">
              <a:solidFill>
                <a:srgbClr val="00B05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646E7C-7C80-4219-9710-35CBD7BC5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203" y="2107474"/>
            <a:ext cx="1545291" cy="8653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6BBB26-3025-4A44-BA9F-F52885B97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740055"/>
            <a:ext cx="3200400" cy="1600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BB0044-7BFA-4D07-8518-4C7365905D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673" y="2107474"/>
            <a:ext cx="1787339" cy="10009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29C539-A063-4FA9-A51D-72D225A841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179" y="4213132"/>
            <a:ext cx="1470492" cy="14704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DB2CA07-8E66-4CDC-90D6-9BCB2458E2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246" y="3812520"/>
            <a:ext cx="3582101" cy="2383725"/>
          </a:xfrm>
          <a:prstGeom prst="rect">
            <a:avLst/>
          </a:prstGeom>
        </p:spPr>
      </p:pic>
      <p:pic>
        <p:nvPicPr>
          <p:cNvPr id="17" name="Google Shape;349;p76">
            <a:extLst>
              <a:ext uri="{FF2B5EF4-FFF2-40B4-BE49-F238E27FC236}">
                <a16:creationId xmlns:a16="http://schemas.microsoft.com/office/drawing/2014/main" id="{CC310778-6F22-4328-BDAA-419207176AF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03304" y="236566"/>
            <a:ext cx="1982507" cy="8033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4080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</TotalTime>
  <Words>547</Words>
  <Application>Microsoft Office PowerPoint</Application>
  <PresentationFormat>Widescreen</PresentationFormat>
  <Paragraphs>129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Google Sans</vt:lpstr>
      <vt:lpstr>Google Sans Medium</vt:lpstr>
      <vt:lpstr>Roboto</vt:lpstr>
      <vt:lpstr>Office Theme</vt:lpstr>
      <vt:lpstr>PowerPoint Presentation</vt:lpstr>
      <vt:lpstr>What is Mobile App Development?</vt:lpstr>
      <vt:lpstr>Pitch an Idea        Choose your platform  Build your App  Publish it </vt:lpstr>
      <vt:lpstr> Native mobile development allows you to build apps for a particular operating system — either Android or iOS.    Cross-platform mobile development, in contrast, allows you to build apps that target several operating systems.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Nirdesh Singh</dc:creator>
  <cp:lastModifiedBy>Nirdesh Singh</cp:lastModifiedBy>
  <cp:revision>24</cp:revision>
  <dcterms:created xsi:type="dcterms:W3CDTF">2022-11-23T12:58:10Z</dcterms:created>
  <dcterms:modified xsi:type="dcterms:W3CDTF">2022-11-26T16:27:06Z</dcterms:modified>
</cp:coreProperties>
</file>